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3" saveSubsetFonts="1">
  <p:sldMasterIdLst>
    <p:sldMasterId id="2147483672" r:id="rId1"/>
    <p:sldMasterId id="2147483684" r:id="rId2"/>
  </p:sldMasterIdLst>
  <p:notesMasterIdLst>
    <p:notesMasterId r:id="rId14"/>
  </p:notesMasterIdLst>
  <p:sldIdLst>
    <p:sldId id="272" r:id="rId3"/>
    <p:sldId id="278" r:id="rId4"/>
    <p:sldId id="280" r:id="rId5"/>
    <p:sldId id="279" r:id="rId6"/>
    <p:sldId id="282" r:id="rId7"/>
    <p:sldId id="288" r:id="rId8"/>
    <p:sldId id="289" r:id="rId9"/>
    <p:sldId id="290" r:id="rId10"/>
    <p:sldId id="291" r:id="rId11"/>
    <p:sldId id="292" r:id="rId12"/>
    <p:sldId id="286" r:id="rId13"/>
  </p:sldIdLst>
  <p:sldSz cx="9906000" cy="6858000" type="A4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A8"/>
    <a:srgbClr val="5B97D2"/>
    <a:srgbClr val="FF9900"/>
    <a:srgbClr val="95B6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038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0DBDD1-417B-4249-AE6B-8D59AB84ABFB}" type="doc">
      <dgm:prSet loTypeId="urn:microsoft.com/office/officeart/2005/8/layout/hList6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de-DE"/>
        </a:p>
      </dgm:t>
    </dgm:pt>
    <dgm:pt modelId="{14BC9673-DBFA-4BBD-88B4-210987DE69A2}">
      <dgm:prSet phldrT="[Text]" custT="1"/>
      <dgm:spPr>
        <a:xfrm rot="16200000">
          <a:off x="-176705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2400" b="1" dirty="0" smtClean="0">
              <a:solidFill>
                <a:srgbClr val="5B97D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Wissen</a:t>
          </a:r>
          <a:endParaRPr lang="de-DE" sz="2400" b="1" dirty="0">
            <a:solidFill>
              <a:srgbClr val="5B97D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293F81AC-E699-4063-90D7-E5A72109A9D9}" type="parTrans" cxnId="{C9E25365-A5D1-45CA-B404-B60DA03688E0}">
      <dgm:prSet/>
      <dgm:spPr/>
      <dgm:t>
        <a:bodyPr/>
        <a:lstStyle/>
        <a:p>
          <a:endParaRPr lang="de-DE"/>
        </a:p>
      </dgm:t>
    </dgm:pt>
    <dgm:pt modelId="{E0D0CDDA-E53B-45C7-9790-EB3C77948F1A}" type="sibTrans" cxnId="{C9E25365-A5D1-45CA-B404-B60DA03688E0}">
      <dgm:prSet/>
      <dgm:spPr/>
      <dgm:t>
        <a:bodyPr/>
        <a:lstStyle/>
        <a:p>
          <a:endParaRPr lang="de-DE"/>
        </a:p>
      </dgm:t>
    </dgm:pt>
    <dgm:pt modelId="{67F53B5B-730C-469B-A439-91F00AC7C8A0}">
      <dgm:prSet phldrT="[Text]"/>
      <dgm:spPr>
        <a:xfrm rot="16200000">
          <a:off x="-176705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9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Seminare</a:t>
          </a:r>
          <a:endParaRPr lang="de-DE" sz="19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ED67612-EFF5-471F-BA0B-6D06AD8B610B}" type="parTrans" cxnId="{43EBC682-B5B7-47F9-8B27-EC988F35AEA2}">
      <dgm:prSet/>
      <dgm:spPr/>
      <dgm:t>
        <a:bodyPr/>
        <a:lstStyle/>
        <a:p>
          <a:endParaRPr lang="de-DE"/>
        </a:p>
      </dgm:t>
    </dgm:pt>
    <dgm:pt modelId="{E546123F-8CC7-4D11-A211-BAD4FEFFAE91}" type="sibTrans" cxnId="{43EBC682-B5B7-47F9-8B27-EC988F35AEA2}">
      <dgm:prSet/>
      <dgm:spPr/>
      <dgm:t>
        <a:bodyPr/>
        <a:lstStyle/>
        <a:p>
          <a:endParaRPr lang="de-DE"/>
        </a:p>
      </dgm:t>
    </dgm:pt>
    <dgm:pt modelId="{1507AA10-738A-49B2-8A72-9F0CA31C95EF}">
      <dgm:prSet phldrT="[Text]"/>
      <dgm:spPr>
        <a:xfrm rot="16200000">
          <a:off x="-176705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9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Schulungen</a:t>
          </a:r>
          <a:endParaRPr lang="de-DE" sz="19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758DE4BC-85B5-4022-BBF1-CE76FFE449B6}" type="parTrans" cxnId="{E754BC37-940D-4FBD-8111-E1D96819D9DD}">
      <dgm:prSet/>
      <dgm:spPr/>
      <dgm:t>
        <a:bodyPr/>
        <a:lstStyle/>
        <a:p>
          <a:endParaRPr lang="de-DE"/>
        </a:p>
      </dgm:t>
    </dgm:pt>
    <dgm:pt modelId="{70D84C26-58C0-4B1E-9F34-F7D7A90F9CFE}" type="sibTrans" cxnId="{E754BC37-940D-4FBD-8111-E1D96819D9DD}">
      <dgm:prSet/>
      <dgm:spPr/>
      <dgm:t>
        <a:bodyPr/>
        <a:lstStyle/>
        <a:p>
          <a:endParaRPr lang="de-DE"/>
        </a:p>
      </dgm:t>
    </dgm:pt>
    <dgm:pt modelId="{EFDF59A6-7B0C-4077-BD41-44C0BD227162}">
      <dgm:prSet phldrT="[Text]"/>
      <dgm:spPr>
        <a:xfrm rot="16200000">
          <a:off x="-176705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9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Infoveranstaltungen</a:t>
          </a:r>
          <a:endParaRPr lang="de-DE" sz="19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07999414-1639-492F-9D71-F8382AD12CED}" type="parTrans" cxnId="{D5D25309-D982-4D27-8F50-8848853E768D}">
      <dgm:prSet/>
      <dgm:spPr/>
      <dgm:t>
        <a:bodyPr/>
        <a:lstStyle/>
        <a:p>
          <a:endParaRPr lang="de-DE"/>
        </a:p>
      </dgm:t>
    </dgm:pt>
    <dgm:pt modelId="{ABA9DCF3-1DCA-4FE3-8290-93AD01C7DEDD}" type="sibTrans" cxnId="{D5D25309-D982-4D27-8F50-8848853E768D}">
      <dgm:prSet/>
      <dgm:spPr/>
      <dgm:t>
        <a:bodyPr/>
        <a:lstStyle/>
        <a:p>
          <a:endParaRPr lang="de-DE"/>
        </a:p>
      </dgm:t>
    </dgm:pt>
    <dgm:pt modelId="{E217D2FC-93E6-428B-A3EF-858AE0C73D05}">
      <dgm:prSet phldrT="[Text]" custT="1"/>
      <dgm:spPr>
        <a:xfrm rot="16200000">
          <a:off x="2773003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2400" b="1" dirty="0" smtClean="0">
              <a:solidFill>
                <a:srgbClr val="5B97D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Service	</a:t>
          </a:r>
          <a:endParaRPr lang="de-DE" sz="2400" b="1" dirty="0">
            <a:solidFill>
              <a:srgbClr val="5B97D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ED6E95D-8388-4F28-8398-798C0A52FE9C}" type="parTrans" cxnId="{A5EFA7D1-167E-4EDF-A034-15CB9E4BDD3E}">
      <dgm:prSet/>
      <dgm:spPr/>
      <dgm:t>
        <a:bodyPr/>
        <a:lstStyle/>
        <a:p>
          <a:endParaRPr lang="de-DE"/>
        </a:p>
      </dgm:t>
    </dgm:pt>
    <dgm:pt modelId="{11FFBF7F-1B1E-4E08-830D-D84DAE56A815}" type="sibTrans" cxnId="{A5EFA7D1-167E-4EDF-A034-15CB9E4BDD3E}">
      <dgm:prSet/>
      <dgm:spPr/>
      <dgm:t>
        <a:bodyPr/>
        <a:lstStyle/>
        <a:p>
          <a:endParaRPr lang="de-DE"/>
        </a:p>
      </dgm:t>
    </dgm:pt>
    <dgm:pt modelId="{282DCD05-9F05-4B70-88FF-B56219467669}">
      <dgm:prSet phldrT="[Text]"/>
      <dgm:spPr>
        <a:xfrm rot="16200000">
          <a:off x="2773003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6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Juristische Beratung</a:t>
          </a:r>
          <a:endParaRPr lang="de-DE" sz="16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113F6E1B-5B13-4A50-ACCD-6D4D9FFBA7EB}" type="parTrans" cxnId="{D36365F9-558B-4C9E-A05B-9CD648F42551}">
      <dgm:prSet/>
      <dgm:spPr/>
      <dgm:t>
        <a:bodyPr/>
        <a:lstStyle/>
        <a:p>
          <a:endParaRPr lang="de-DE"/>
        </a:p>
      </dgm:t>
    </dgm:pt>
    <dgm:pt modelId="{8E8B7A66-78F0-4E2F-B053-991E559C19C6}" type="sibTrans" cxnId="{D36365F9-558B-4C9E-A05B-9CD648F42551}">
      <dgm:prSet/>
      <dgm:spPr/>
      <dgm:t>
        <a:bodyPr/>
        <a:lstStyle/>
        <a:p>
          <a:endParaRPr lang="de-DE"/>
        </a:p>
      </dgm:t>
    </dgm:pt>
    <dgm:pt modelId="{9BF30505-B688-405F-87FB-E374117FD1F1}">
      <dgm:prSet phldrT="[Text]"/>
      <dgm:spPr>
        <a:xfrm rot="16200000">
          <a:off x="2773003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6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Vorteilspakete</a:t>
          </a:r>
          <a:endParaRPr lang="de-DE" sz="16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863DF62A-420A-4AEC-B527-38DF20ABB6C5}" type="parTrans" cxnId="{6E868FD1-95E5-4616-8CFF-70E137A7AAA7}">
      <dgm:prSet/>
      <dgm:spPr/>
      <dgm:t>
        <a:bodyPr/>
        <a:lstStyle/>
        <a:p>
          <a:endParaRPr lang="de-DE"/>
        </a:p>
      </dgm:t>
    </dgm:pt>
    <dgm:pt modelId="{5D1F547E-BE7A-418B-A36A-DD4324AD1839}" type="sibTrans" cxnId="{6E868FD1-95E5-4616-8CFF-70E137A7AAA7}">
      <dgm:prSet/>
      <dgm:spPr/>
      <dgm:t>
        <a:bodyPr/>
        <a:lstStyle/>
        <a:p>
          <a:endParaRPr lang="de-DE"/>
        </a:p>
      </dgm:t>
    </dgm:pt>
    <dgm:pt modelId="{9E264810-1FF1-40D3-BA9C-CA44A27FC60D}">
      <dgm:prSet phldrT="[Text]"/>
      <dgm:spPr>
        <a:xfrm rot="16200000">
          <a:off x="2773003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6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Strukturdaten</a:t>
          </a:r>
          <a:endParaRPr lang="de-DE" sz="16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B80E350-8C05-4C87-BAD2-A738AC6EB1AA}" type="parTrans" cxnId="{F7063B66-DC42-49DF-B0A6-CD4F47E21CC7}">
      <dgm:prSet/>
      <dgm:spPr/>
      <dgm:t>
        <a:bodyPr/>
        <a:lstStyle/>
        <a:p>
          <a:endParaRPr lang="de-DE"/>
        </a:p>
      </dgm:t>
    </dgm:pt>
    <dgm:pt modelId="{94FE9A58-3F7A-4289-B587-10C1AF0507F3}" type="sibTrans" cxnId="{F7063B66-DC42-49DF-B0A6-CD4F47E21CC7}">
      <dgm:prSet/>
      <dgm:spPr/>
      <dgm:t>
        <a:bodyPr/>
        <a:lstStyle/>
        <a:p>
          <a:endParaRPr lang="de-DE"/>
        </a:p>
      </dgm:t>
    </dgm:pt>
    <dgm:pt modelId="{EA642BE6-DB13-4BCF-8D61-4BD00BFC616F}">
      <dgm:prSet phldrT="[Text]" custT="1"/>
      <dgm:spPr>
        <a:xfrm rot="16200000">
          <a:off x="5721656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2400" b="1" dirty="0" smtClean="0">
              <a:solidFill>
                <a:srgbClr val="5B97D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Netzwerk</a:t>
          </a:r>
          <a:r>
            <a:rPr lang="de-DE" sz="2100" b="1" dirty="0" smtClean="0">
              <a:solidFill>
                <a:srgbClr val="5B97D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	</a:t>
          </a:r>
          <a:endParaRPr lang="de-DE" sz="2100" b="1" dirty="0">
            <a:solidFill>
              <a:srgbClr val="5B97D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4D9C3F16-FF6F-4026-A6EE-AD54DE47FB9F}" type="parTrans" cxnId="{FFC53727-DE20-4594-BCF8-85530C6DAF5C}">
      <dgm:prSet/>
      <dgm:spPr/>
      <dgm:t>
        <a:bodyPr/>
        <a:lstStyle/>
        <a:p>
          <a:endParaRPr lang="de-DE"/>
        </a:p>
      </dgm:t>
    </dgm:pt>
    <dgm:pt modelId="{7AE2A0CB-06FA-4E7D-B7DD-D63DC1975580}" type="sibTrans" cxnId="{FFC53727-DE20-4594-BCF8-85530C6DAF5C}">
      <dgm:prSet/>
      <dgm:spPr/>
      <dgm:t>
        <a:bodyPr/>
        <a:lstStyle/>
        <a:p>
          <a:endParaRPr lang="de-DE"/>
        </a:p>
      </dgm:t>
    </dgm:pt>
    <dgm:pt modelId="{BEB50B72-B9CD-4605-80F7-433DCBD9D97B}">
      <dgm:prSet/>
      <dgm:spPr>
        <a:xfrm rot="16200000">
          <a:off x="5721656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6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Mehr als 1500 Veranstaltungen</a:t>
          </a:r>
          <a:endParaRPr lang="de-DE" sz="16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15E192D-AA46-4600-B298-866CBD37E9F3}" type="parTrans" cxnId="{2392DF6D-22AB-409B-A65C-A3AB1B8DA3EC}">
      <dgm:prSet/>
      <dgm:spPr/>
      <dgm:t>
        <a:bodyPr/>
        <a:lstStyle/>
        <a:p>
          <a:endParaRPr lang="de-DE"/>
        </a:p>
      </dgm:t>
    </dgm:pt>
    <dgm:pt modelId="{E8569C16-8D7C-4E59-9427-7D3DC5BF9654}" type="sibTrans" cxnId="{2392DF6D-22AB-409B-A65C-A3AB1B8DA3EC}">
      <dgm:prSet/>
      <dgm:spPr/>
      <dgm:t>
        <a:bodyPr/>
        <a:lstStyle/>
        <a:p>
          <a:endParaRPr lang="de-DE"/>
        </a:p>
      </dgm:t>
    </dgm:pt>
    <dgm:pt modelId="{CD21F71F-07BF-4430-8B0D-884BE3D00D0F}">
      <dgm:prSet/>
      <dgm:spPr>
        <a:xfrm rot="16200000">
          <a:off x="5721656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6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Branchenbuch</a:t>
          </a:r>
          <a:endParaRPr lang="de-DE" sz="16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51FA49E3-22DD-4294-B6C9-7B77177746FF}" type="parTrans" cxnId="{A63CE803-B4DD-495D-8A1F-79310F13232E}">
      <dgm:prSet/>
      <dgm:spPr/>
      <dgm:t>
        <a:bodyPr/>
        <a:lstStyle/>
        <a:p>
          <a:endParaRPr lang="de-DE"/>
        </a:p>
      </dgm:t>
    </dgm:pt>
    <dgm:pt modelId="{CA669FB1-CD0E-428C-B878-16F8DAD75FA6}" type="sibTrans" cxnId="{A63CE803-B4DD-495D-8A1F-79310F13232E}">
      <dgm:prSet/>
      <dgm:spPr/>
      <dgm:t>
        <a:bodyPr/>
        <a:lstStyle/>
        <a:p>
          <a:endParaRPr lang="de-DE"/>
        </a:p>
      </dgm:t>
    </dgm:pt>
    <dgm:pt modelId="{8D0C1388-363D-4285-A0E7-B635D1E60270}">
      <dgm:prSet/>
      <dgm:spPr>
        <a:xfrm rot="16200000">
          <a:off x="5721656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6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Regionale Netzwerke</a:t>
          </a:r>
          <a:endParaRPr lang="de-DE" sz="16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B390A668-2C7F-4437-A3EA-91D6ABE9E85F}" type="parTrans" cxnId="{60D6F98C-325F-45A3-92B6-2C896AF58529}">
      <dgm:prSet/>
      <dgm:spPr/>
      <dgm:t>
        <a:bodyPr/>
        <a:lstStyle/>
        <a:p>
          <a:endParaRPr lang="de-DE"/>
        </a:p>
      </dgm:t>
    </dgm:pt>
    <dgm:pt modelId="{269113BE-AD66-4120-BB72-A518ED6C7812}" type="sibTrans" cxnId="{60D6F98C-325F-45A3-92B6-2C896AF58529}">
      <dgm:prSet/>
      <dgm:spPr/>
      <dgm:t>
        <a:bodyPr/>
        <a:lstStyle/>
        <a:p>
          <a:endParaRPr lang="de-DE"/>
        </a:p>
      </dgm:t>
    </dgm:pt>
    <dgm:pt modelId="{EAD599EF-E655-4371-9AB8-B8AA521D037B}">
      <dgm:prSet/>
      <dgm:spPr>
        <a:xfrm rot="16200000">
          <a:off x="5721656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de-DE" sz="16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Messen, Ausstellungen</a:t>
          </a:r>
          <a:endParaRPr lang="de-DE" sz="16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F047BCC0-30EE-4941-BEB9-BB11C25D6494}" type="parTrans" cxnId="{4F5DE4D5-22F9-4C34-BF28-CB19CC3A827D}">
      <dgm:prSet/>
      <dgm:spPr/>
      <dgm:t>
        <a:bodyPr/>
        <a:lstStyle/>
        <a:p>
          <a:endParaRPr lang="de-DE"/>
        </a:p>
      </dgm:t>
    </dgm:pt>
    <dgm:pt modelId="{ED522CC4-86CB-4050-86DA-F7A858D812C8}" type="sibTrans" cxnId="{4F5DE4D5-22F9-4C34-BF28-CB19CC3A827D}">
      <dgm:prSet/>
      <dgm:spPr/>
      <dgm:t>
        <a:bodyPr/>
        <a:lstStyle/>
        <a:p>
          <a:endParaRPr lang="de-DE"/>
        </a:p>
      </dgm:t>
    </dgm:pt>
    <dgm:pt modelId="{C29917ED-59E3-45A6-877B-A30DD3B84F1F}" type="pres">
      <dgm:prSet presAssocID="{B90DBDD1-417B-4249-AE6B-8D59AB84ABF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B238E362-9E57-42E3-909D-6A14D01931F1}" type="pres">
      <dgm:prSet presAssocID="{14BC9673-DBFA-4BBD-88B4-210987DE69A2}" presName="node" presStyleLbl="node1" presStyleIdx="0" presStyleCnt="3" custLinFactX="-13540" custLinFactNeighborX="-100000" custLinFactNeighborY="-665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3D3DF48-4EC9-47A8-B4AC-A72C0F00017D}" type="pres">
      <dgm:prSet presAssocID="{E0D0CDDA-E53B-45C7-9790-EB3C77948F1A}" presName="sibTrans" presStyleCnt="0"/>
      <dgm:spPr/>
    </dgm:pt>
    <dgm:pt modelId="{9FA3F5C9-36F7-4671-955B-CE5BBF79C457}" type="pres">
      <dgm:prSet presAssocID="{E217D2FC-93E6-428B-A3EF-858AE0C73D0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CE56243-5DDA-41E0-94DD-2DA22E3CD32A}" type="pres">
      <dgm:prSet presAssocID="{11FFBF7F-1B1E-4E08-830D-D84DAE56A815}" presName="sibTrans" presStyleCnt="0"/>
      <dgm:spPr/>
    </dgm:pt>
    <dgm:pt modelId="{914D4D31-DCD9-408B-8033-A090E5F41932}" type="pres">
      <dgm:prSet presAssocID="{EA642BE6-DB13-4BCF-8D61-4BD00BFC616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AA9D3643-9AE0-466A-847A-181DB3181BC6}" type="presOf" srcId="{1507AA10-738A-49B2-8A72-9F0CA31C95EF}" destId="{B238E362-9E57-42E3-909D-6A14D01931F1}" srcOrd="0" destOrd="2" presId="urn:microsoft.com/office/officeart/2005/8/layout/hList6"/>
    <dgm:cxn modelId="{D36365F9-558B-4C9E-A05B-9CD648F42551}" srcId="{E217D2FC-93E6-428B-A3EF-858AE0C73D05}" destId="{282DCD05-9F05-4B70-88FF-B56219467669}" srcOrd="0" destOrd="0" parTransId="{113F6E1B-5B13-4A50-ACCD-6D4D9FFBA7EB}" sibTransId="{8E8B7A66-78F0-4E2F-B053-991E559C19C6}"/>
    <dgm:cxn modelId="{D2EB810B-2031-4B36-8A82-332E566DF840}" type="presOf" srcId="{BEB50B72-B9CD-4605-80F7-433DCBD9D97B}" destId="{914D4D31-DCD9-408B-8033-A090E5F41932}" srcOrd="0" destOrd="1" presId="urn:microsoft.com/office/officeart/2005/8/layout/hList6"/>
    <dgm:cxn modelId="{C9E25365-A5D1-45CA-B404-B60DA03688E0}" srcId="{B90DBDD1-417B-4249-AE6B-8D59AB84ABFB}" destId="{14BC9673-DBFA-4BBD-88B4-210987DE69A2}" srcOrd="0" destOrd="0" parTransId="{293F81AC-E699-4063-90D7-E5A72109A9D9}" sibTransId="{E0D0CDDA-E53B-45C7-9790-EB3C77948F1A}"/>
    <dgm:cxn modelId="{DD83C50C-4027-4D40-9FE9-28160ACB4368}" type="presOf" srcId="{67F53B5B-730C-469B-A439-91F00AC7C8A0}" destId="{B238E362-9E57-42E3-909D-6A14D01931F1}" srcOrd="0" destOrd="1" presId="urn:microsoft.com/office/officeart/2005/8/layout/hList6"/>
    <dgm:cxn modelId="{43EBC682-B5B7-47F9-8B27-EC988F35AEA2}" srcId="{14BC9673-DBFA-4BBD-88B4-210987DE69A2}" destId="{67F53B5B-730C-469B-A439-91F00AC7C8A0}" srcOrd="0" destOrd="0" parTransId="{6ED67612-EFF5-471F-BA0B-6D06AD8B610B}" sibTransId="{E546123F-8CC7-4D11-A211-BAD4FEFFAE91}"/>
    <dgm:cxn modelId="{6E868FD1-95E5-4616-8CFF-70E137A7AAA7}" srcId="{E217D2FC-93E6-428B-A3EF-858AE0C73D05}" destId="{9BF30505-B688-405F-87FB-E374117FD1F1}" srcOrd="1" destOrd="0" parTransId="{863DF62A-420A-4AEC-B527-38DF20ABB6C5}" sibTransId="{5D1F547E-BE7A-418B-A36A-DD4324AD1839}"/>
    <dgm:cxn modelId="{2392DF6D-22AB-409B-A65C-A3AB1B8DA3EC}" srcId="{EA642BE6-DB13-4BCF-8D61-4BD00BFC616F}" destId="{BEB50B72-B9CD-4605-80F7-433DCBD9D97B}" srcOrd="0" destOrd="0" parTransId="{B15E192D-AA46-4600-B298-866CBD37E9F3}" sibTransId="{E8569C16-8D7C-4E59-9427-7D3DC5BF9654}"/>
    <dgm:cxn modelId="{F7063B66-DC42-49DF-B0A6-CD4F47E21CC7}" srcId="{E217D2FC-93E6-428B-A3EF-858AE0C73D05}" destId="{9E264810-1FF1-40D3-BA9C-CA44A27FC60D}" srcOrd="2" destOrd="0" parTransId="{5B80E350-8C05-4C87-BAD2-A738AC6EB1AA}" sibTransId="{94FE9A58-3F7A-4289-B587-10C1AF0507F3}"/>
    <dgm:cxn modelId="{85BF7A26-2617-4A37-94E5-D50E632AB410}" type="presOf" srcId="{EFDF59A6-7B0C-4077-BD41-44C0BD227162}" destId="{B238E362-9E57-42E3-909D-6A14D01931F1}" srcOrd="0" destOrd="3" presId="urn:microsoft.com/office/officeart/2005/8/layout/hList6"/>
    <dgm:cxn modelId="{FFC53727-DE20-4594-BCF8-85530C6DAF5C}" srcId="{B90DBDD1-417B-4249-AE6B-8D59AB84ABFB}" destId="{EA642BE6-DB13-4BCF-8D61-4BD00BFC616F}" srcOrd="2" destOrd="0" parTransId="{4D9C3F16-FF6F-4026-A6EE-AD54DE47FB9F}" sibTransId="{7AE2A0CB-06FA-4E7D-B7DD-D63DC1975580}"/>
    <dgm:cxn modelId="{D5D25309-D982-4D27-8F50-8848853E768D}" srcId="{14BC9673-DBFA-4BBD-88B4-210987DE69A2}" destId="{EFDF59A6-7B0C-4077-BD41-44C0BD227162}" srcOrd="2" destOrd="0" parTransId="{07999414-1639-492F-9D71-F8382AD12CED}" sibTransId="{ABA9DCF3-1DCA-4FE3-8290-93AD01C7DEDD}"/>
    <dgm:cxn modelId="{4F5DE4D5-22F9-4C34-BF28-CB19CC3A827D}" srcId="{EA642BE6-DB13-4BCF-8D61-4BD00BFC616F}" destId="{EAD599EF-E655-4371-9AB8-B8AA521D037B}" srcOrd="2" destOrd="0" parTransId="{F047BCC0-30EE-4941-BEB9-BB11C25D6494}" sibTransId="{ED522CC4-86CB-4050-86DA-F7A858D812C8}"/>
    <dgm:cxn modelId="{E754BC37-940D-4FBD-8111-E1D96819D9DD}" srcId="{14BC9673-DBFA-4BBD-88B4-210987DE69A2}" destId="{1507AA10-738A-49B2-8A72-9F0CA31C95EF}" srcOrd="1" destOrd="0" parTransId="{758DE4BC-85B5-4022-BBF1-CE76FFE449B6}" sibTransId="{70D84C26-58C0-4B1E-9F34-F7D7A90F9CFE}"/>
    <dgm:cxn modelId="{E3618ADD-3F5A-4BA7-A59E-821B1DD3414C}" type="presOf" srcId="{B90DBDD1-417B-4249-AE6B-8D59AB84ABFB}" destId="{C29917ED-59E3-45A6-877B-A30DD3B84F1F}" srcOrd="0" destOrd="0" presId="urn:microsoft.com/office/officeart/2005/8/layout/hList6"/>
    <dgm:cxn modelId="{D8BCDA0F-11A7-414A-8DDA-66280226F5EC}" type="presOf" srcId="{9BF30505-B688-405F-87FB-E374117FD1F1}" destId="{9FA3F5C9-36F7-4671-955B-CE5BBF79C457}" srcOrd="0" destOrd="2" presId="urn:microsoft.com/office/officeart/2005/8/layout/hList6"/>
    <dgm:cxn modelId="{478BB0D8-C4F8-4A49-B4AB-60BED3C3DCB1}" type="presOf" srcId="{9E264810-1FF1-40D3-BA9C-CA44A27FC60D}" destId="{9FA3F5C9-36F7-4671-955B-CE5BBF79C457}" srcOrd="0" destOrd="3" presId="urn:microsoft.com/office/officeart/2005/8/layout/hList6"/>
    <dgm:cxn modelId="{E35FF7C1-85D2-415C-A2AF-FA9C91EA840E}" type="presOf" srcId="{14BC9673-DBFA-4BBD-88B4-210987DE69A2}" destId="{B238E362-9E57-42E3-909D-6A14D01931F1}" srcOrd="0" destOrd="0" presId="urn:microsoft.com/office/officeart/2005/8/layout/hList6"/>
    <dgm:cxn modelId="{A5EFA7D1-167E-4EDF-A034-15CB9E4BDD3E}" srcId="{B90DBDD1-417B-4249-AE6B-8D59AB84ABFB}" destId="{E217D2FC-93E6-428B-A3EF-858AE0C73D05}" srcOrd="1" destOrd="0" parTransId="{1ED6E95D-8388-4F28-8398-798C0A52FE9C}" sibTransId="{11FFBF7F-1B1E-4E08-830D-D84DAE56A815}"/>
    <dgm:cxn modelId="{7EB2FB08-B49D-44D1-AE36-C29B0559BAE3}" type="presOf" srcId="{CD21F71F-07BF-4430-8B0D-884BE3D00D0F}" destId="{914D4D31-DCD9-408B-8033-A090E5F41932}" srcOrd="0" destOrd="4" presId="urn:microsoft.com/office/officeart/2005/8/layout/hList6"/>
    <dgm:cxn modelId="{39CBA356-71CD-4A01-8B60-0801FEB7B479}" type="presOf" srcId="{282DCD05-9F05-4B70-88FF-B56219467669}" destId="{9FA3F5C9-36F7-4671-955B-CE5BBF79C457}" srcOrd="0" destOrd="1" presId="urn:microsoft.com/office/officeart/2005/8/layout/hList6"/>
    <dgm:cxn modelId="{60D6F98C-325F-45A3-92B6-2C896AF58529}" srcId="{EA642BE6-DB13-4BCF-8D61-4BD00BFC616F}" destId="{8D0C1388-363D-4285-A0E7-B635D1E60270}" srcOrd="1" destOrd="0" parTransId="{B390A668-2C7F-4437-A3EA-91D6ABE9E85F}" sibTransId="{269113BE-AD66-4120-BB72-A518ED6C7812}"/>
    <dgm:cxn modelId="{FF52BE13-79F4-40C3-B2EF-BD1460A68D9D}" type="presOf" srcId="{EA642BE6-DB13-4BCF-8D61-4BD00BFC616F}" destId="{914D4D31-DCD9-408B-8033-A090E5F41932}" srcOrd="0" destOrd="0" presId="urn:microsoft.com/office/officeart/2005/8/layout/hList6"/>
    <dgm:cxn modelId="{70D8C1EF-204C-42DC-8F59-89F5A0BA0DBD}" type="presOf" srcId="{E217D2FC-93E6-428B-A3EF-858AE0C73D05}" destId="{9FA3F5C9-36F7-4671-955B-CE5BBF79C457}" srcOrd="0" destOrd="0" presId="urn:microsoft.com/office/officeart/2005/8/layout/hList6"/>
    <dgm:cxn modelId="{80735076-2E00-4B1B-A739-27AB17E1AB43}" type="presOf" srcId="{8D0C1388-363D-4285-A0E7-B635D1E60270}" destId="{914D4D31-DCD9-408B-8033-A090E5F41932}" srcOrd="0" destOrd="2" presId="urn:microsoft.com/office/officeart/2005/8/layout/hList6"/>
    <dgm:cxn modelId="{F03A4007-5AE9-4277-8900-FF75C66FFB44}" type="presOf" srcId="{EAD599EF-E655-4371-9AB8-B8AA521D037B}" destId="{914D4D31-DCD9-408B-8033-A090E5F41932}" srcOrd="0" destOrd="3" presId="urn:microsoft.com/office/officeart/2005/8/layout/hList6"/>
    <dgm:cxn modelId="{A63CE803-B4DD-495D-8A1F-79310F13232E}" srcId="{EA642BE6-DB13-4BCF-8D61-4BD00BFC616F}" destId="{CD21F71F-07BF-4430-8B0D-884BE3D00D0F}" srcOrd="3" destOrd="0" parTransId="{51FA49E3-22DD-4294-B6C9-7B77177746FF}" sibTransId="{CA669FB1-CD0E-428C-B878-16F8DAD75FA6}"/>
    <dgm:cxn modelId="{6E7D06F7-ED29-47DC-B689-B692457B4087}" type="presParOf" srcId="{C29917ED-59E3-45A6-877B-A30DD3B84F1F}" destId="{B238E362-9E57-42E3-909D-6A14D01931F1}" srcOrd="0" destOrd="0" presId="urn:microsoft.com/office/officeart/2005/8/layout/hList6"/>
    <dgm:cxn modelId="{CA6C9846-8911-4D6D-BF14-D8CBDE3C594F}" type="presParOf" srcId="{C29917ED-59E3-45A6-877B-A30DD3B84F1F}" destId="{F3D3DF48-4EC9-47A8-B4AC-A72C0F00017D}" srcOrd="1" destOrd="0" presId="urn:microsoft.com/office/officeart/2005/8/layout/hList6"/>
    <dgm:cxn modelId="{A11E599D-8EB2-4D07-8962-0ECED5E252FD}" type="presParOf" srcId="{C29917ED-59E3-45A6-877B-A30DD3B84F1F}" destId="{9FA3F5C9-36F7-4671-955B-CE5BBF79C457}" srcOrd="2" destOrd="0" presId="urn:microsoft.com/office/officeart/2005/8/layout/hList6"/>
    <dgm:cxn modelId="{E99A010F-6D22-4683-876C-89FB32FC90D8}" type="presParOf" srcId="{C29917ED-59E3-45A6-877B-A30DD3B84F1F}" destId="{CCE56243-5DDA-41E0-94DD-2DA22E3CD32A}" srcOrd="3" destOrd="0" presId="urn:microsoft.com/office/officeart/2005/8/layout/hList6"/>
    <dgm:cxn modelId="{13383E56-D7AD-45FB-ACEA-2FB07CB46F94}" type="presParOf" srcId="{C29917ED-59E3-45A6-877B-A30DD3B84F1F}" destId="{914D4D31-DCD9-408B-8033-A090E5F41932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D07007-2919-413E-8DDC-E06EF959D57A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C892C8D-67FF-40BE-BC47-4B48B9D4DA1F}">
      <dgm:prSet phldrT="[Text]"/>
      <dgm:spPr/>
      <dgm:t>
        <a:bodyPr/>
        <a:lstStyle/>
        <a:p>
          <a:r>
            <a:rPr lang="de-DE" dirty="0" smtClean="0">
              <a:latin typeface="+mj-lt"/>
            </a:rPr>
            <a:t>BDS Koordination</a:t>
          </a:r>
          <a:endParaRPr lang="de-DE" dirty="0">
            <a:latin typeface="+mj-lt"/>
          </a:endParaRPr>
        </a:p>
      </dgm:t>
    </dgm:pt>
    <dgm:pt modelId="{666B4183-CD80-40DA-B5DD-8F4F483EC1C3}" type="parTrans" cxnId="{A4D43752-B81A-4081-8313-D42865D02E19}">
      <dgm:prSet/>
      <dgm:spPr/>
      <dgm:t>
        <a:bodyPr/>
        <a:lstStyle/>
        <a:p>
          <a:endParaRPr lang="de-DE">
            <a:latin typeface="+mj-lt"/>
          </a:endParaRPr>
        </a:p>
      </dgm:t>
    </dgm:pt>
    <dgm:pt modelId="{DD27AD5B-16E7-4F01-AEC3-B26B6590AF57}" type="sibTrans" cxnId="{A4D43752-B81A-4081-8313-D42865D02E19}">
      <dgm:prSet/>
      <dgm:spPr/>
      <dgm:t>
        <a:bodyPr/>
        <a:lstStyle/>
        <a:p>
          <a:endParaRPr lang="de-DE">
            <a:latin typeface="+mj-lt"/>
          </a:endParaRPr>
        </a:p>
      </dgm:t>
    </dgm:pt>
    <dgm:pt modelId="{CA320E01-6EB7-4839-93BB-9E360598BC03}">
      <dgm:prSet phldrT="[Text]"/>
      <dgm:spPr/>
      <dgm:t>
        <a:bodyPr/>
        <a:lstStyle/>
        <a:p>
          <a:r>
            <a:rPr lang="de-DE" dirty="0" smtClean="0">
              <a:latin typeface="+mj-lt"/>
            </a:rPr>
            <a:t>Übergreifender Unterricht für Auszubildende aller Branchen</a:t>
          </a:r>
          <a:endParaRPr lang="de-DE" dirty="0">
            <a:latin typeface="+mj-lt"/>
          </a:endParaRPr>
        </a:p>
      </dgm:t>
    </dgm:pt>
    <dgm:pt modelId="{D9A5B60D-07E8-4109-A974-6C7B1ED37303}" type="parTrans" cxnId="{4D961138-FB1A-4B61-9EE6-4DD76128539E}">
      <dgm:prSet/>
      <dgm:spPr/>
      <dgm:t>
        <a:bodyPr/>
        <a:lstStyle/>
        <a:p>
          <a:endParaRPr lang="de-DE">
            <a:latin typeface="+mj-lt"/>
          </a:endParaRPr>
        </a:p>
      </dgm:t>
    </dgm:pt>
    <dgm:pt modelId="{0AE1656E-D405-457D-9EC6-8A5B156E6482}" type="sibTrans" cxnId="{4D961138-FB1A-4B61-9EE6-4DD76128539E}">
      <dgm:prSet/>
      <dgm:spPr/>
      <dgm:t>
        <a:bodyPr/>
        <a:lstStyle/>
        <a:p>
          <a:endParaRPr lang="de-DE">
            <a:latin typeface="+mj-lt"/>
          </a:endParaRPr>
        </a:p>
      </dgm:t>
    </dgm:pt>
    <dgm:pt modelId="{B3B30784-233E-4164-BBB3-346C35CAC03E}">
      <dgm:prSet phldrT="[Text]"/>
      <dgm:spPr/>
      <dgm:t>
        <a:bodyPr/>
        <a:lstStyle/>
        <a:p>
          <a:r>
            <a:rPr lang="de-DE" dirty="0" smtClean="0">
              <a:latin typeface="+mj-lt"/>
            </a:rPr>
            <a:t>Unternehmen aller Betriebsgrößen</a:t>
          </a:r>
          <a:endParaRPr lang="de-DE" dirty="0">
            <a:latin typeface="+mj-lt"/>
          </a:endParaRPr>
        </a:p>
      </dgm:t>
    </dgm:pt>
    <dgm:pt modelId="{74027EAB-FD68-4CA5-AD9D-197A5C231E60}" type="sibTrans" cxnId="{5CE36392-1C70-4FD6-BC91-FEE17E54B0EF}">
      <dgm:prSet/>
      <dgm:spPr/>
      <dgm:t>
        <a:bodyPr/>
        <a:lstStyle/>
        <a:p>
          <a:endParaRPr lang="de-DE">
            <a:latin typeface="+mj-lt"/>
          </a:endParaRPr>
        </a:p>
      </dgm:t>
    </dgm:pt>
    <dgm:pt modelId="{84821213-98B7-4298-BB67-7A02AC6EE03B}" type="parTrans" cxnId="{5CE36392-1C70-4FD6-BC91-FEE17E54B0EF}">
      <dgm:prSet/>
      <dgm:spPr/>
      <dgm:t>
        <a:bodyPr/>
        <a:lstStyle/>
        <a:p>
          <a:endParaRPr lang="de-DE">
            <a:latin typeface="+mj-lt"/>
          </a:endParaRPr>
        </a:p>
      </dgm:t>
    </dgm:pt>
    <dgm:pt modelId="{AE83294D-282E-4D27-8DF3-1C072C6A6A7A}" type="pres">
      <dgm:prSet presAssocID="{A9D07007-2919-413E-8DDC-E06EF959D57A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de-DE"/>
        </a:p>
      </dgm:t>
    </dgm:pt>
    <dgm:pt modelId="{D9AE54BD-EB2A-40EC-A56F-3C405BFA4FF8}" type="pres">
      <dgm:prSet presAssocID="{B3B30784-233E-4164-BBB3-346C35CAC03E}" presName="Accent1" presStyleCnt="0"/>
      <dgm:spPr/>
    </dgm:pt>
    <dgm:pt modelId="{1726DCA3-5FB6-4C1D-A6B9-89A896D505E9}" type="pres">
      <dgm:prSet presAssocID="{B3B30784-233E-4164-BBB3-346C35CAC03E}" presName="Accent" presStyleLbl="node1" presStyleIdx="0" presStyleCnt="3"/>
      <dgm:spPr/>
    </dgm:pt>
    <dgm:pt modelId="{3FBD2725-80D4-4068-9A0E-225EC0138E41}" type="pres">
      <dgm:prSet presAssocID="{B3B30784-233E-4164-BBB3-346C35CAC03E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55CF335-94E4-41F7-8D51-94439FCCDE3F}" type="pres">
      <dgm:prSet presAssocID="{CC892C8D-67FF-40BE-BC47-4B48B9D4DA1F}" presName="Accent2" presStyleCnt="0"/>
      <dgm:spPr/>
    </dgm:pt>
    <dgm:pt modelId="{2811DC78-FC59-4117-B83E-E8BC0E21DA0D}" type="pres">
      <dgm:prSet presAssocID="{CC892C8D-67FF-40BE-BC47-4B48B9D4DA1F}" presName="Accent" presStyleLbl="node1" presStyleIdx="1" presStyleCnt="3"/>
      <dgm:spPr/>
    </dgm:pt>
    <dgm:pt modelId="{678BE595-F6A3-4729-BA7A-F6D8B020AB3F}" type="pres">
      <dgm:prSet presAssocID="{CC892C8D-67FF-40BE-BC47-4B48B9D4DA1F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C02B88F-A1B2-4A81-A4ED-B097C61E3262}" type="pres">
      <dgm:prSet presAssocID="{CA320E01-6EB7-4839-93BB-9E360598BC03}" presName="Accent3" presStyleCnt="0"/>
      <dgm:spPr/>
    </dgm:pt>
    <dgm:pt modelId="{7BCD72C5-E317-4B9F-902F-326F4126EE97}" type="pres">
      <dgm:prSet presAssocID="{CA320E01-6EB7-4839-93BB-9E360598BC03}" presName="Accent" presStyleLbl="node1" presStyleIdx="2" presStyleCnt="3"/>
      <dgm:spPr/>
    </dgm:pt>
    <dgm:pt modelId="{35EE7F64-88D4-4FE4-950D-591AE1B05F89}" type="pres">
      <dgm:prSet presAssocID="{CA320E01-6EB7-4839-93BB-9E360598BC03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88E88EA7-EA7A-479F-A665-BD21AD8F7314}" type="presOf" srcId="{CA320E01-6EB7-4839-93BB-9E360598BC03}" destId="{35EE7F64-88D4-4FE4-950D-591AE1B05F89}" srcOrd="0" destOrd="0" presId="urn:microsoft.com/office/officeart/2009/layout/CircleArrowProcess"/>
    <dgm:cxn modelId="{5CE36392-1C70-4FD6-BC91-FEE17E54B0EF}" srcId="{A9D07007-2919-413E-8DDC-E06EF959D57A}" destId="{B3B30784-233E-4164-BBB3-346C35CAC03E}" srcOrd="0" destOrd="0" parTransId="{84821213-98B7-4298-BB67-7A02AC6EE03B}" sibTransId="{74027EAB-FD68-4CA5-AD9D-197A5C231E60}"/>
    <dgm:cxn modelId="{A4D43752-B81A-4081-8313-D42865D02E19}" srcId="{A9D07007-2919-413E-8DDC-E06EF959D57A}" destId="{CC892C8D-67FF-40BE-BC47-4B48B9D4DA1F}" srcOrd="1" destOrd="0" parTransId="{666B4183-CD80-40DA-B5DD-8F4F483EC1C3}" sibTransId="{DD27AD5B-16E7-4F01-AEC3-B26B6590AF57}"/>
    <dgm:cxn modelId="{DC3ED600-D4DD-4909-BC9E-E0866BB52B14}" type="presOf" srcId="{B3B30784-233E-4164-BBB3-346C35CAC03E}" destId="{3FBD2725-80D4-4068-9A0E-225EC0138E41}" srcOrd="0" destOrd="0" presId="urn:microsoft.com/office/officeart/2009/layout/CircleArrowProcess"/>
    <dgm:cxn modelId="{4D961138-FB1A-4B61-9EE6-4DD76128539E}" srcId="{A9D07007-2919-413E-8DDC-E06EF959D57A}" destId="{CA320E01-6EB7-4839-93BB-9E360598BC03}" srcOrd="2" destOrd="0" parTransId="{D9A5B60D-07E8-4109-A974-6C7B1ED37303}" sibTransId="{0AE1656E-D405-457D-9EC6-8A5B156E6482}"/>
    <dgm:cxn modelId="{E091C435-8767-4967-A2A1-D39119C99C82}" type="presOf" srcId="{A9D07007-2919-413E-8DDC-E06EF959D57A}" destId="{AE83294D-282E-4D27-8DF3-1C072C6A6A7A}" srcOrd="0" destOrd="0" presId="urn:microsoft.com/office/officeart/2009/layout/CircleArrowProcess"/>
    <dgm:cxn modelId="{FFCAD171-8B01-41DB-A25C-3D4882912BF1}" type="presOf" srcId="{CC892C8D-67FF-40BE-BC47-4B48B9D4DA1F}" destId="{678BE595-F6A3-4729-BA7A-F6D8B020AB3F}" srcOrd="0" destOrd="0" presId="urn:microsoft.com/office/officeart/2009/layout/CircleArrowProcess"/>
    <dgm:cxn modelId="{1D9AC350-7774-4285-8359-D4FAFCAE3E60}" type="presParOf" srcId="{AE83294D-282E-4D27-8DF3-1C072C6A6A7A}" destId="{D9AE54BD-EB2A-40EC-A56F-3C405BFA4FF8}" srcOrd="0" destOrd="0" presId="urn:microsoft.com/office/officeart/2009/layout/CircleArrowProcess"/>
    <dgm:cxn modelId="{CBD5754F-7835-4C78-94F7-727A19F86583}" type="presParOf" srcId="{D9AE54BD-EB2A-40EC-A56F-3C405BFA4FF8}" destId="{1726DCA3-5FB6-4C1D-A6B9-89A896D505E9}" srcOrd="0" destOrd="0" presId="urn:microsoft.com/office/officeart/2009/layout/CircleArrowProcess"/>
    <dgm:cxn modelId="{70B490F9-11D0-421D-8861-5E2C73D32741}" type="presParOf" srcId="{AE83294D-282E-4D27-8DF3-1C072C6A6A7A}" destId="{3FBD2725-80D4-4068-9A0E-225EC0138E41}" srcOrd="1" destOrd="0" presId="urn:microsoft.com/office/officeart/2009/layout/CircleArrowProcess"/>
    <dgm:cxn modelId="{1074C740-101C-40B6-B5B7-D27E3C827189}" type="presParOf" srcId="{AE83294D-282E-4D27-8DF3-1C072C6A6A7A}" destId="{355CF335-94E4-41F7-8D51-94439FCCDE3F}" srcOrd="2" destOrd="0" presId="urn:microsoft.com/office/officeart/2009/layout/CircleArrowProcess"/>
    <dgm:cxn modelId="{B0A79E44-687D-4C02-A6FF-56EC10148DA8}" type="presParOf" srcId="{355CF335-94E4-41F7-8D51-94439FCCDE3F}" destId="{2811DC78-FC59-4117-B83E-E8BC0E21DA0D}" srcOrd="0" destOrd="0" presId="urn:microsoft.com/office/officeart/2009/layout/CircleArrowProcess"/>
    <dgm:cxn modelId="{0EC133E3-23B1-4A26-8BA5-F389F8E5CC3F}" type="presParOf" srcId="{AE83294D-282E-4D27-8DF3-1C072C6A6A7A}" destId="{678BE595-F6A3-4729-BA7A-F6D8B020AB3F}" srcOrd="3" destOrd="0" presId="urn:microsoft.com/office/officeart/2009/layout/CircleArrowProcess"/>
    <dgm:cxn modelId="{9B286266-9982-44F7-B3F0-DA6504FFD3D9}" type="presParOf" srcId="{AE83294D-282E-4D27-8DF3-1C072C6A6A7A}" destId="{7C02B88F-A1B2-4A81-A4ED-B097C61E3262}" srcOrd="4" destOrd="0" presId="urn:microsoft.com/office/officeart/2009/layout/CircleArrowProcess"/>
    <dgm:cxn modelId="{5245305B-E73E-448B-8144-FD06858CF81F}" type="presParOf" srcId="{7C02B88F-A1B2-4A81-A4ED-B097C61E3262}" destId="{7BCD72C5-E317-4B9F-902F-326F4126EE97}" srcOrd="0" destOrd="0" presId="urn:microsoft.com/office/officeart/2009/layout/CircleArrowProcess"/>
    <dgm:cxn modelId="{C383D571-8F68-421D-9E44-8EBB93B85A4C}" type="presParOf" srcId="{AE83294D-282E-4D27-8DF3-1C072C6A6A7A}" destId="{35EE7F64-88D4-4FE4-950D-591AE1B05F89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38E362-9E57-42E3-909D-6A14D01931F1}">
      <dsp:nvSpPr>
        <dsp:cNvPr id="0" name=""/>
        <dsp:cNvSpPr/>
      </dsp:nvSpPr>
      <dsp:spPr>
        <a:xfrm rot="16200000">
          <a:off x="-176705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1" kern="1200" dirty="0" smtClean="0">
              <a:solidFill>
                <a:srgbClr val="5B97D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Wissen</a:t>
          </a:r>
          <a:endParaRPr lang="de-DE" sz="2400" b="1" kern="1200" dirty="0">
            <a:solidFill>
              <a:srgbClr val="5B97D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9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Seminare</a:t>
          </a:r>
          <a:endParaRPr lang="de-DE" sz="19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9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Schulungen</a:t>
          </a:r>
          <a:endParaRPr lang="de-DE" sz="19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9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Infoveranstaltungen</a:t>
          </a:r>
          <a:endParaRPr lang="de-DE" sz="19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5400000">
        <a:off x="1" y="619268"/>
        <a:ext cx="2742933" cy="1857806"/>
      </dsp:txXfrm>
    </dsp:sp>
    <dsp:sp modelId="{9FA3F5C9-36F7-4671-955B-CE5BBF79C457}">
      <dsp:nvSpPr>
        <dsp:cNvPr id="0" name=""/>
        <dsp:cNvSpPr/>
      </dsp:nvSpPr>
      <dsp:spPr>
        <a:xfrm rot="16200000">
          <a:off x="2773003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1" kern="1200" dirty="0" smtClean="0">
              <a:solidFill>
                <a:srgbClr val="5B97D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Service	</a:t>
          </a:r>
          <a:endParaRPr lang="de-DE" sz="2400" b="1" kern="1200" dirty="0">
            <a:solidFill>
              <a:srgbClr val="5B97D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Juristische Beratung</a:t>
          </a:r>
          <a:endParaRPr lang="de-DE" sz="16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Vorteilspakete</a:t>
          </a:r>
          <a:endParaRPr lang="de-DE" sz="16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Strukturdaten</a:t>
          </a:r>
          <a:endParaRPr lang="de-DE" sz="16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5400000">
        <a:off x="2949709" y="619268"/>
        <a:ext cx="2742933" cy="1857806"/>
      </dsp:txXfrm>
    </dsp:sp>
    <dsp:sp modelId="{914D4D31-DCD9-408B-8033-A090E5F41932}">
      <dsp:nvSpPr>
        <dsp:cNvPr id="0" name=""/>
        <dsp:cNvSpPr/>
      </dsp:nvSpPr>
      <dsp:spPr>
        <a:xfrm rot="16200000">
          <a:off x="5721656" y="176705"/>
          <a:ext cx="3096344" cy="2742933"/>
        </a:xfrm>
        <a:prstGeom prst="flowChartManualOperation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7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400" b="1" kern="1200" dirty="0" smtClean="0">
              <a:solidFill>
                <a:srgbClr val="5B97D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Netzwerk</a:t>
          </a:r>
          <a:r>
            <a:rPr lang="de-DE" sz="2100" b="1" kern="1200" dirty="0" smtClean="0">
              <a:solidFill>
                <a:srgbClr val="5B97D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	</a:t>
          </a:r>
          <a:endParaRPr lang="de-DE" sz="2100" b="1" kern="1200" dirty="0">
            <a:solidFill>
              <a:srgbClr val="5B97D2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Mehr als 1500 Veranstaltungen</a:t>
          </a:r>
          <a:endParaRPr lang="de-DE" sz="16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Regionale Netzwerke</a:t>
          </a:r>
          <a:endParaRPr lang="de-DE" sz="16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Messen, Ausstellungen</a:t>
          </a:r>
          <a:endParaRPr lang="de-DE" sz="16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600" kern="1200" dirty="0" smtClean="0">
              <a:solidFill>
                <a:srgbClr val="0066A7">
                  <a:hueOff val="0"/>
                  <a:satOff val="0"/>
                  <a:lumOff val="0"/>
                  <a:alphaOff val="0"/>
                </a:srgb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Branchenbuch</a:t>
          </a:r>
          <a:endParaRPr lang="de-DE" sz="1600" kern="1200" dirty="0">
            <a:solidFill>
              <a:srgbClr val="0066A7">
                <a:hueOff val="0"/>
                <a:satOff val="0"/>
                <a:lumOff val="0"/>
                <a:alphaOff val="0"/>
              </a:srgbClr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5400000">
        <a:off x="5898362" y="619268"/>
        <a:ext cx="2742933" cy="18578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26DCA3-5FB6-4C1D-A6B9-89A896D505E9}">
      <dsp:nvSpPr>
        <dsp:cNvPr id="0" name=""/>
        <dsp:cNvSpPr/>
      </dsp:nvSpPr>
      <dsp:spPr>
        <a:xfrm>
          <a:off x="1041372" y="159903"/>
          <a:ext cx="1802180" cy="180245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D2725-80D4-4068-9A0E-225EC0138E41}">
      <dsp:nvSpPr>
        <dsp:cNvPr id="0" name=""/>
        <dsp:cNvSpPr/>
      </dsp:nvSpPr>
      <dsp:spPr>
        <a:xfrm>
          <a:off x="1439713" y="810644"/>
          <a:ext cx="1001436" cy="5005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latin typeface="+mj-lt"/>
            </a:rPr>
            <a:t>Unternehmen aller Betriebsgrößen</a:t>
          </a:r>
          <a:endParaRPr lang="de-DE" sz="800" kern="1200" dirty="0">
            <a:latin typeface="+mj-lt"/>
          </a:endParaRPr>
        </a:p>
      </dsp:txBody>
      <dsp:txXfrm>
        <a:off x="1439713" y="810644"/>
        <a:ext cx="1001436" cy="500598"/>
      </dsp:txXfrm>
    </dsp:sp>
    <dsp:sp modelId="{2811DC78-FC59-4117-B83E-E8BC0E21DA0D}">
      <dsp:nvSpPr>
        <dsp:cNvPr id="0" name=""/>
        <dsp:cNvSpPr/>
      </dsp:nvSpPr>
      <dsp:spPr>
        <a:xfrm>
          <a:off x="540823" y="1195547"/>
          <a:ext cx="1802180" cy="1802454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8BE595-F6A3-4729-BA7A-F6D8B020AB3F}">
      <dsp:nvSpPr>
        <dsp:cNvPr id="0" name=""/>
        <dsp:cNvSpPr/>
      </dsp:nvSpPr>
      <dsp:spPr>
        <a:xfrm>
          <a:off x="941194" y="1852278"/>
          <a:ext cx="1001436" cy="5005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latin typeface="+mj-lt"/>
            </a:rPr>
            <a:t>BDS Koordination</a:t>
          </a:r>
          <a:endParaRPr lang="de-DE" sz="800" kern="1200" dirty="0">
            <a:latin typeface="+mj-lt"/>
          </a:endParaRPr>
        </a:p>
      </dsp:txBody>
      <dsp:txXfrm>
        <a:off x="941194" y="1852278"/>
        <a:ext cx="1001436" cy="500598"/>
      </dsp:txXfrm>
    </dsp:sp>
    <dsp:sp modelId="{7BCD72C5-E317-4B9F-902F-326F4126EE97}">
      <dsp:nvSpPr>
        <dsp:cNvPr id="0" name=""/>
        <dsp:cNvSpPr/>
      </dsp:nvSpPr>
      <dsp:spPr>
        <a:xfrm>
          <a:off x="1169640" y="2355123"/>
          <a:ext cx="1548352" cy="1548972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EE7F64-88D4-4FE4-950D-591AE1B05F89}">
      <dsp:nvSpPr>
        <dsp:cNvPr id="0" name=""/>
        <dsp:cNvSpPr/>
      </dsp:nvSpPr>
      <dsp:spPr>
        <a:xfrm>
          <a:off x="1442082" y="2895410"/>
          <a:ext cx="1001436" cy="5005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800" kern="1200" dirty="0" smtClean="0">
              <a:latin typeface="+mj-lt"/>
            </a:rPr>
            <a:t>Übergreifender Unterricht für Auszubildende aller Branchen</a:t>
          </a:r>
          <a:endParaRPr lang="de-DE" sz="800" kern="1200" dirty="0">
            <a:latin typeface="+mj-lt"/>
          </a:endParaRPr>
        </a:p>
      </dsp:txBody>
      <dsp:txXfrm>
        <a:off x="1442082" y="2895410"/>
        <a:ext cx="1001436" cy="500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7562D-9D1A-433C-B251-F7DD6F2A3648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03300" y="1243013"/>
            <a:ext cx="48514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E493B-2458-4607-A53E-7BFAFBA307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2932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jpe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840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009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7844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DS_logo_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6601" y="5908676"/>
            <a:ext cx="1135063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485900" y="3044552"/>
            <a:ext cx="69342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rgbClr val="4C4C4C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322972" y="2213992"/>
            <a:ext cx="8915400" cy="1143000"/>
          </a:xfrm>
        </p:spPr>
        <p:txBody>
          <a:bodyPr/>
          <a:lstStyle>
            <a:lvl1pPr algn="ctr">
              <a:defRPr>
                <a:solidFill>
                  <a:srgbClr val="0066A7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9588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+ Aufzählung Kaster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BDS_logo_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9722" y="5908676"/>
            <a:ext cx="1135063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liennummernplatzhalter 4"/>
          <p:cNvSpPr txBox="1">
            <a:spLocks/>
          </p:cNvSpPr>
          <p:nvPr/>
        </p:nvSpPr>
        <p:spPr>
          <a:xfrm>
            <a:off x="7405423" y="352426"/>
            <a:ext cx="2311400" cy="365125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defRPr/>
            </a:pPr>
            <a:fld id="{DC91C58D-BCE0-40BF-B76C-E1506FFD82CC}" type="slidenum">
              <a:rPr lang="de-DE" sz="1600">
                <a:solidFill>
                  <a:srgbClr val="69797E"/>
                </a:solidFill>
                <a:latin typeface="Segoe UI" charset="0"/>
                <a:ea typeface="Segoe UI" charset="0"/>
                <a:cs typeface="Segoe UI" charset="0"/>
              </a:rPr>
              <a:pPr algn="r">
                <a:defRPr/>
              </a:pPr>
              <a:t>‹Nr.›</a:t>
            </a:fld>
            <a:endParaRPr lang="de-DE" sz="1600">
              <a:solidFill>
                <a:srgbClr val="69797E"/>
              </a:solidFill>
              <a:latin typeface="Segoe UI" charset="0"/>
              <a:ea typeface="Segoe UI" charset="0"/>
              <a:cs typeface="Segoe UI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785" y="990600"/>
            <a:ext cx="8915400" cy="566192"/>
          </a:xfrm>
        </p:spPr>
        <p:txBody>
          <a:bodyPr/>
          <a:lstStyle>
            <a:lvl1pPr>
              <a:defRPr sz="3000">
                <a:solidFill>
                  <a:srgbClr val="0066A7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0"/>
          </p:nvPr>
        </p:nvSpPr>
        <p:spPr>
          <a:xfrm>
            <a:off x="347399" y="1916832"/>
            <a:ext cx="8739981" cy="3670300"/>
          </a:xfrm>
        </p:spPr>
        <p:txBody>
          <a:bodyPr/>
          <a:lstStyle>
            <a:lvl1pPr>
              <a:defRPr b="1">
                <a:solidFill>
                  <a:srgbClr val="0066A7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350489" y="341843"/>
            <a:ext cx="3822693" cy="431329"/>
          </a:xfrm>
        </p:spPr>
        <p:txBody>
          <a:bodyPr/>
          <a:lstStyle>
            <a:lvl1pPr marL="0" indent="0">
              <a:buNone/>
              <a:defRPr sz="1600" b="0">
                <a:solidFill>
                  <a:srgbClr val="69797E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745888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Kopf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BDS_logo_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9722" y="5908676"/>
            <a:ext cx="1135063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350489" y="341843"/>
            <a:ext cx="3822693" cy="431329"/>
          </a:xfrm>
        </p:spPr>
        <p:txBody>
          <a:bodyPr/>
          <a:lstStyle>
            <a:lvl1pPr marL="0" indent="0">
              <a:buNone/>
              <a:defRPr sz="1600" b="0">
                <a:solidFill>
                  <a:srgbClr val="69797E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065843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_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 txBox="1">
            <a:spLocks/>
          </p:cNvSpPr>
          <p:nvPr/>
        </p:nvSpPr>
        <p:spPr>
          <a:xfrm>
            <a:off x="7405423" y="352426"/>
            <a:ext cx="2311400" cy="365125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defRPr/>
            </a:pPr>
            <a:fld id="{7DC66BF7-8D4E-435C-B0D9-700A0E0CB5C6}" type="slidenum">
              <a:rPr lang="de-DE" sz="1600">
                <a:solidFill>
                  <a:srgbClr val="69797E"/>
                </a:solidFill>
                <a:latin typeface="Segoe UI" charset="0"/>
                <a:ea typeface="Segoe UI" charset="0"/>
                <a:cs typeface="Segoe UI" charset="0"/>
              </a:rPr>
              <a:pPr algn="r">
                <a:defRPr/>
              </a:pPr>
              <a:t>‹Nr.›</a:t>
            </a:fld>
            <a:endParaRPr lang="de-DE" sz="1600">
              <a:solidFill>
                <a:srgbClr val="69797E"/>
              </a:solidFill>
              <a:latin typeface="Segoe UI" charset="0"/>
              <a:ea typeface="Segoe UI" charset="0"/>
              <a:cs typeface="Segoe UI" charset="0"/>
            </a:endParaRPr>
          </a:p>
        </p:txBody>
      </p:sp>
      <p:pic>
        <p:nvPicPr>
          <p:cNvPr id="6" name="Picture 10" descr="BDS_logo_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9722" y="5908676"/>
            <a:ext cx="1135063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334785" y="990600"/>
            <a:ext cx="8915400" cy="566192"/>
          </a:xfrm>
        </p:spPr>
        <p:txBody>
          <a:bodyPr/>
          <a:lstStyle>
            <a:lvl1pPr>
              <a:defRPr sz="3000">
                <a:solidFill>
                  <a:srgbClr val="0066A7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Inhaltsplatzhalter 9"/>
          <p:cNvSpPr>
            <a:spLocks noGrp="1"/>
          </p:cNvSpPr>
          <p:nvPr>
            <p:ph sz="quarter" idx="10"/>
          </p:nvPr>
        </p:nvSpPr>
        <p:spPr>
          <a:xfrm>
            <a:off x="347399" y="1916832"/>
            <a:ext cx="8739981" cy="3670300"/>
          </a:xfrm>
        </p:spPr>
        <p:txBody>
          <a:bodyPr/>
          <a:lstStyle>
            <a:lvl1pPr marL="342900" indent="-342900">
              <a:buFont typeface="+mj-lt"/>
              <a:buAutoNum type="arabicPeriod"/>
              <a:defRPr b="1">
                <a:solidFill>
                  <a:srgbClr val="0066A7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350489" y="341843"/>
            <a:ext cx="3822693" cy="431329"/>
          </a:xfrm>
        </p:spPr>
        <p:txBody>
          <a:bodyPr/>
          <a:lstStyle>
            <a:lvl1pPr marL="0" indent="0">
              <a:buNone/>
              <a:defRPr sz="1600" b="0">
                <a:solidFill>
                  <a:srgbClr val="69797E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700545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BDS_logo_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9722" y="5908676"/>
            <a:ext cx="1135063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liennummernplatzhalter 4"/>
          <p:cNvSpPr txBox="1">
            <a:spLocks/>
          </p:cNvSpPr>
          <p:nvPr/>
        </p:nvSpPr>
        <p:spPr>
          <a:xfrm>
            <a:off x="7405423" y="352426"/>
            <a:ext cx="2311400" cy="365125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defRPr/>
            </a:pPr>
            <a:fld id="{AC679DFC-13F4-45E1-975D-52A6CEFFA086}" type="slidenum">
              <a:rPr lang="de-DE" sz="1600">
                <a:solidFill>
                  <a:srgbClr val="69797E"/>
                </a:solidFill>
                <a:latin typeface="Segoe UI" charset="0"/>
                <a:ea typeface="Segoe UI" charset="0"/>
                <a:cs typeface="Segoe UI" charset="0"/>
              </a:rPr>
              <a:pPr algn="r">
                <a:defRPr/>
              </a:pPr>
              <a:t>‹Nr.›</a:t>
            </a:fld>
            <a:endParaRPr lang="de-DE" sz="1600">
              <a:solidFill>
                <a:srgbClr val="69797E"/>
              </a:solidFill>
              <a:latin typeface="Segoe UI" charset="0"/>
              <a:ea typeface="Segoe UI" charset="0"/>
              <a:cs typeface="Segoe UI" charset="0"/>
            </a:endParaRP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34785" y="990600"/>
            <a:ext cx="8915400" cy="566192"/>
          </a:xfrm>
        </p:spPr>
        <p:txBody>
          <a:bodyPr/>
          <a:lstStyle>
            <a:lvl1pPr>
              <a:defRPr sz="3000">
                <a:solidFill>
                  <a:srgbClr val="0066A7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Inhaltsplatzhalter 9"/>
          <p:cNvSpPr>
            <a:spLocks noGrp="1"/>
          </p:cNvSpPr>
          <p:nvPr>
            <p:ph sz="quarter" idx="10"/>
          </p:nvPr>
        </p:nvSpPr>
        <p:spPr>
          <a:xfrm>
            <a:off x="347399" y="1916832"/>
            <a:ext cx="8739981" cy="3670300"/>
          </a:xfrm>
        </p:spPr>
        <p:txBody>
          <a:bodyPr/>
          <a:lstStyle>
            <a:lvl1pPr marL="0" indent="0">
              <a:buNone/>
              <a:defRPr b="0">
                <a:solidFill>
                  <a:srgbClr val="3C3C3B"/>
                </a:solidFill>
              </a:defRPr>
            </a:lvl1pPr>
            <a:lvl2pPr marL="0" indent="0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3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350489" y="316442"/>
            <a:ext cx="3822693" cy="431329"/>
          </a:xfrm>
        </p:spPr>
        <p:txBody>
          <a:bodyPr/>
          <a:lstStyle>
            <a:lvl1pPr marL="0" indent="0">
              <a:buNone/>
              <a:defRPr b="0">
                <a:solidFill>
                  <a:srgbClr val="69797E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765686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ogo abgesof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BDS_logo_p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69722" y="5908676"/>
            <a:ext cx="1135063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liennummernplatzhalter 4"/>
          <p:cNvSpPr txBox="1">
            <a:spLocks/>
          </p:cNvSpPr>
          <p:nvPr/>
        </p:nvSpPr>
        <p:spPr>
          <a:xfrm>
            <a:off x="7405423" y="352426"/>
            <a:ext cx="2311400" cy="365125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defRPr/>
            </a:pPr>
            <a:fld id="{8985A5AC-A4A4-48CB-BB73-8096B7E108B5}" type="slidenum">
              <a:rPr lang="de-DE" sz="1600">
                <a:solidFill>
                  <a:srgbClr val="69797E"/>
                </a:solidFill>
                <a:latin typeface="Segoe UI" charset="0"/>
                <a:ea typeface="Segoe UI" charset="0"/>
                <a:cs typeface="Segoe UI" charset="0"/>
              </a:rPr>
              <a:pPr algn="r">
                <a:defRPr/>
              </a:pPr>
              <a:t>‹Nr.›</a:t>
            </a:fld>
            <a:endParaRPr lang="de-DE" sz="1600">
              <a:solidFill>
                <a:srgbClr val="69797E"/>
              </a:solidFill>
              <a:latin typeface="Segoe UI" charset="0"/>
              <a:ea typeface="Segoe UI" charset="0"/>
              <a:cs typeface="Segoe UI" charset="0"/>
            </a:endParaRPr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34785" y="990600"/>
            <a:ext cx="8915400" cy="566192"/>
          </a:xfrm>
        </p:spPr>
        <p:txBody>
          <a:bodyPr/>
          <a:lstStyle>
            <a:lvl1pPr>
              <a:defRPr sz="3000">
                <a:solidFill>
                  <a:srgbClr val="0066A7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Inhaltsplatzhalter 9"/>
          <p:cNvSpPr>
            <a:spLocks noGrp="1"/>
          </p:cNvSpPr>
          <p:nvPr>
            <p:ph sz="quarter" idx="10"/>
          </p:nvPr>
        </p:nvSpPr>
        <p:spPr>
          <a:xfrm>
            <a:off x="347399" y="1916832"/>
            <a:ext cx="8739981" cy="3670300"/>
          </a:xfrm>
        </p:spPr>
        <p:txBody>
          <a:bodyPr/>
          <a:lstStyle>
            <a:lvl1pPr marL="0" indent="0">
              <a:buNone/>
              <a:defRPr b="0">
                <a:solidFill>
                  <a:srgbClr val="3C3C3B"/>
                </a:solidFill>
              </a:defRPr>
            </a:lvl1pPr>
            <a:lvl2pPr marL="0" indent="0">
              <a:lnSpc>
                <a:spcPts val="2200"/>
              </a:lnSpc>
              <a:spcBef>
                <a:spcPts val="600"/>
              </a:spcBef>
              <a:spcAft>
                <a:spcPts val="600"/>
              </a:spcAft>
              <a:buNone/>
              <a:defRPr/>
            </a:lvl2pPr>
            <a:lvl3pPr marL="0" indent="0">
              <a:defRPr/>
            </a:lvl3pPr>
            <a:lvl4pPr marL="0" indent="0">
              <a:defRPr/>
            </a:lvl4pPr>
            <a:lvl5pPr marL="0" indent="0"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3" name="Textplatzhalter 11"/>
          <p:cNvSpPr>
            <a:spLocks noGrp="1"/>
          </p:cNvSpPr>
          <p:nvPr>
            <p:ph type="body" sz="quarter" idx="11"/>
          </p:nvPr>
        </p:nvSpPr>
        <p:spPr>
          <a:xfrm>
            <a:off x="350489" y="316442"/>
            <a:ext cx="3822693" cy="431329"/>
          </a:xfrm>
        </p:spPr>
        <p:txBody>
          <a:bodyPr/>
          <a:lstStyle>
            <a:lvl1pPr marL="0" indent="0">
              <a:buNone/>
              <a:defRPr b="0">
                <a:solidFill>
                  <a:srgbClr val="69797E"/>
                </a:solidFill>
              </a:defRPr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035119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973138"/>
            <a:ext cx="9945556" cy="5884862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800"/>
          </a:p>
        </p:txBody>
      </p:sp>
      <p:sp>
        <p:nvSpPr>
          <p:cNvPr id="5" name="Ellipse 4"/>
          <p:cNvSpPr/>
          <p:nvPr userDrawn="1"/>
        </p:nvSpPr>
        <p:spPr>
          <a:xfrm>
            <a:off x="-897731" y="-1900238"/>
            <a:ext cx="6397625" cy="57451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800"/>
          </a:p>
        </p:txBody>
      </p:sp>
      <p:sp>
        <p:nvSpPr>
          <p:cNvPr id="6" name="Ellipse 5"/>
          <p:cNvSpPr/>
          <p:nvPr userDrawn="1"/>
        </p:nvSpPr>
        <p:spPr>
          <a:xfrm>
            <a:off x="7761421" y="4724400"/>
            <a:ext cx="3126581" cy="28082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800"/>
          </a:p>
        </p:txBody>
      </p:sp>
      <p:pic>
        <p:nvPicPr>
          <p:cNvPr id="7" name="Picture 3" descr="F:\kunden\BDS\03_corporate_design\BDS_Logo.jpg"/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251"/>
          <a:stretch>
            <a:fillRect/>
          </a:stretch>
        </p:blipFill>
        <p:spPr bwMode="auto">
          <a:xfrm>
            <a:off x="8229204" y="5891214"/>
            <a:ext cx="145322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hteck 7"/>
          <p:cNvSpPr/>
          <p:nvPr userDrawn="1"/>
        </p:nvSpPr>
        <p:spPr>
          <a:xfrm>
            <a:off x="0" y="1"/>
            <a:ext cx="9906000" cy="93663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800"/>
          </a:p>
        </p:txBody>
      </p:sp>
      <p:pic>
        <p:nvPicPr>
          <p:cNvPr id="9" name="Grafik 13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624" y="-458788"/>
            <a:ext cx="3898768" cy="359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Grafik 14"/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4" y="404813"/>
            <a:ext cx="3900488" cy="3598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platzhalter 2"/>
          <p:cNvSpPr>
            <a:spLocks noGrp="1"/>
          </p:cNvSpPr>
          <p:nvPr>
            <p:ph type="body" idx="13"/>
          </p:nvPr>
        </p:nvSpPr>
        <p:spPr>
          <a:xfrm>
            <a:off x="742950" y="3900091"/>
            <a:ext cx="6394293" cy="56408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endParaRPr lang="de-DE" dirty="0" smtClean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4"/>
          </p:nvPr>
        </p:nvSpPr>
        <p:spPr>
          <a:xfrm>
            <a:off x="741231" y="4652964"/>
            <a:ext cx="6552406" cy="180022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Datumsplatzhalter 3"/>
          <p:cNvSpPr>
            <a:spLocks noGrp="1"/>
          </p:cNvSpPr>
          <p:nvPr>
            <p:ph type="dt" sz="half" idx="15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163E07E-34FE-4523-B696-17A37813E429}" type="datetimeFigureOut">
              <a:rPr lang="de-DE"/>
              <a:pPr>
                <a:defRPr/>
              </a:pPr>
              <a:t>17.09.2019</a:t>
            </a:fld>
            <a:endParaRPr lang="de-DE"/>
          </a:p>
        </p:txBody>
      </p:sp>
      <p:sp>
        <p:nvSpPr>
          <p:cNvPr id="13" name="Fußzeilenplatzhalter 4"/>
          <p:cNvSpPr>
            <a:spLocks noGrp="1"/>
          </p:cNvSpPr>
          <p:nvPr>
            <p:ph type="ftr" sz="quarter" idx="16"/>
          </p:nvPr>
        </p:nvSpPr>
        <p:spPr>
          <a:xfrm>
            <a:off x="271727" y="6356351"/>
            <a:ext cx="7957477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" name="Foliennummernplatzhalter 5"/>
          <p:cNvSpPr>
            <a:spLocks noGrp="1"/>
          </p:cNvSpPr>
          <p:nvPr>
            <p:ph type="sldNum" sz="quarter" idx="17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97B0B053-27CF-40CF-91B2-547BC22E949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216407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1125538"/>
            <a:ext cx="9906000" cy="5732462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800"/>
          </a:p>
        </p:txBody>
      </p:sp>
      <p:sp>
        <p:nvSpPr>
          <p:cNvPr id="4" name="Ellipse 3"/>
          <p:cNvSpPr/>
          <p:nvPr userDrawn="1"/>
        </p:nvSpPr>
        <p:spPr>
          <a:xfrm>
            <a:off x="-1599406" y="-1900238"/>
            <a:ext cx="6395906" cy="57451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e-DE" sz="1800"/>
          </a:p>
        </p:txBody>
      </p:sp>
      <p:sp>
        <p:nvSpPr>
          <p:cNvPr id="5" name="Textfeld 10"/>
          <p:cNvSpPr txBox="1">
            <a:spLocks noChangeArrowheads="1"/>
          </p:cNvSpPr>
          <p:nvPr userDrawn="1"/>
        </p:nvSpPr>
        <p:spPr bwMode="auto">
          <a:xfrm>
            <a:off x="116946" y="4221164"/>
            <a:ext cx="1325960" cy="76993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Open Sans Ligh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 Ligh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 Ligh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 Ligh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 Ligh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 Ligh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 Ligh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 Ligh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 Light" pitchFamily="34" charset="0"/>
              </a:defRPr>
            </a:lvl9pPr>
          </a:lstStyle>
          <a:p>
            <a:pPr>
              <a:defRPr/>
            </a:pPr>
            <a:r>
              <a:rPr lang="de-DE" sz="4400" smtClean="0">
                <a:solidFill>
                  <a:schemeClr val="accent1"/>
                </a:solidFill>
                <a:latin typeface="Open Sans Bold" pitchFamily="34" charset="0"/>
                <a:cs typeface="Arial" charset="0"/>
              </a:rPr>
              <a:t>&gt;&gt;</a:t>
            </a:r>
          </a:p>
        </p:txBody>
      </p:sp>
      <p:pic>
        <p:nvPicPr>
          <p:cNvPr id="6" name="Picture 2" descr="F:\kunden\BDS\04_print\Azubi-Akademie\KeyVisuals4.jpg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3725"/>
            <a:ext cx="3900488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F:\kunden\BDS\04_print\Azubi-Akademie\KeyVisuals.jpg"/>
          <p:cNvPicPr>
            <a:picLocks noChangeAspect="1" noChangeArrowheads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014" y="-242888"/>
            <a:ext cx="3276203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6549" y="4229080"/>
            <a:ext cx="7722858" cy="2079104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0969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378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389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905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3849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8002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3326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260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107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842A9-06E2-402F-BF9E-65B87EB35445}" type="datetimeFigureOut">
              <a:rPr lang="de-DE" smtClean="0"/>
              <a:t>17.09.2019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4461A-A1E6-4C9B-91F9-0EB4AF3296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3001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335360" y="990600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342240" y="2003426"/>
            <a:ext cx="9138973" cy="402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68036" y="6415088"/>
            <a:ext cx="2887531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lIns="0" tIns="0" rIns="0" bIns="0"/>
          <a:lstStyle/>
          <a:p>
            <a:pPr>
              <a:defRPr/>
            </a:pPr>
            <a:r>
              <a:rPr lang="de-DE" sz="2000" b="1" dirty="0" err="1">
                <a:solidFill>
                  <a:srgbClr val="0066A7"/>
                </a:solidFill>
                <a:latin typeface="Open Sans"/>
                <a:ea typeface="ヒラギノ角ゴ Pro W3" charset="0"/>
                <a:cs typeface="Open Sans"/>
              </a:rPr>
              <a:t>www.bds-bayern.de</a:t>
            </a:r>
            <a:endParaRPr lang="de-DE" sz="2000" b="1" dirty="0">
              <a:solidFill>
                <a:srgbClr val="0066A7"/>
              </a:solidFill>
              <a:latin typeface="Open Sans"/>
              <a:ea typeface="ヒラギノ角ゴ Pro W3" charset="0"/>
              <a:cs typeface="Open Sans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auto">
          <a:xfrm>
            <a:off x="116947" y="107951"/>
            <a:ext cx="368035" cy="68263"/>
          </a:xfrm>
          <a:prstGeom prst="rect">
            <a:avLst/>
          </a:prstGeom>
          <a:solidFill>
            <a:srgbClr val="0066A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 sz="1800"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116946" y="107951"/>
            <a:ext cx="73952" cy="339725"/>
          </a:xfrm>
          <a:prstGeom prst="rect">
            <a:avLst/>
          </a:prstGeom>
          <a:solidFill>
            <a:srgbClr val="0066A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sz="1800">
              <a:latin typeface="Arial" pitchFamily="-123" charset="0"/>
              <a:ea typeface="ヒラギノ角ゴ Pro W3" pitchFamily="-123" charset="-128"/>
              <a:cs typeface="ヒラギノ角ゴ Pro W3" pitchFamily="-123" charset="-128"/>
            </a:endParaRPr>
          </a:p>
        </p:txBody>
      </p:sp>
      <p:sp>
        <p:nvSpPr>
          <p:cNvPr id="1031" name="Rectangle 7"/>
          <p:cNvSpPr>
            <a:spLocks noChangeAspect="1" noChangeArrowheads="1"/>
          </p:cNvSpPr>
          <p:nvPr/>
        </p:nvSpPr>
        <p:spPr bwMode="auto">
          <a:xfrm rot="10800000">
            <a:off x="9421020" y="6683376"/>
            <a:ext cx="368035" cy="68263"/>
          </a:xfrm>
          <a:prstGeom prst="rect">
            <a:avLst/>
          </a:prstGeom>
          <a:solidFill>
            <a:srgbClr val="0066A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 sz="1800">
              <a:latin typeface="Arial" pitchFamily="34" charset="0"/>
              <a:ea typeface="ヒラギノ角ゴ Pro W3" charset="-128"/>
              <a:cs typeface="+mn-cs"/>
            </a:endParaRPr>
          </a:p>
        </p:txBody>
      </p:sp>
      <p:sp>
        <p:nvSpPr>
          <p:cNvPr id="1032" name="Rectangle 7"/>
          <p:cNvSpPr>
            <a:spLocks noChangeAspect="1" noChangeArrowheads="1"/>
          </p:cNvSpPr>
          <p:nvPr/>
        </p:nvSpPr>
        <p:spPr bwMode="auto">
          <a:xfrm rot="10800000">
            <a:off x="9716824" y="6407151"/>
            <a:ext cx="72231" cy="339725"/>
          </a:xfrm>
          <a:prstGeom prst="rect">
            <a:avLst/>
          </a:prstGeom>
          <a:solidFill>
            <a:srgbClr val="0066A7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 sz="1800">
              <a:latin typeface="Arial" pitchFamily="34" charset="0"/>
              <a:ea typeface="ヒラギノ角ゴ Pro W3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83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800" b="1" kern="1200">
          <a:solidFill>
            <a:srgbClr val="0066A7"/>
          </a:solidFill>
          <a:latin typeface="Open Sans"/>
          <a:ea typeface="MS PGothic" pitchFamily="34" charset="-128"/>
          <a:cs typeface="MS PGothic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66A7"/>
          </a:solidFill>
          <a:latin typeface="Open Sans" pitchFamily="34" charset="0"/>
          <a:ea typeface="MS PGothic" pitchFamily="34" charset="-128"/>
          <a:cs typeface="MS PGothic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66A7"/>
          </a:solidFill>
          <a:latin typeface="Open Sans" pitchFamily="34" charset="0"/>
          <a:ea typeface="MS PGothic" pitchFamily="34" charset="-128"/>
          <a:cs typeface="MS PGothic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66A7"/>
          </a:solidFill>
          <a:latin typeface="Open Sans" pitchFamily="34" charset="0"/>
          <a:ea typeface="MS PGothic" pitchFamily="34" charset="-128"/>
          <a:cs typeface="MS PGothic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66A7"/>
          </a:solidFill>
          <a:latin typeface="Open Sans" pitchFamily="34" charset="0"/>
          <a:ea typeface="MS PGothic" pitchFamily="34" charset="-128"/>
          <a:cs typeface="MS PGothic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7CC5"/>
          </a:solidFill>
          <a:latin typeface="Segoe UI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7CC5"/>
          </a:solidFill>
          <a:latin typeface="Segoe UI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7CC5"/>
          </a:solidFill>
          <a:latin typeface="Segoe UI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800" b="1">
          <a:solidFill>
            <a:srgbClr val="007CC5"/>
          </a:solidFill>
          <a:latin typeface="Segoe UI" charset="0"/>
          <a:ea typeface="ＭＳ Ｐゴシック" charset="0"/>
        </a:defRPr>
      </a:lvl9pPr>
    </p:titleStyle>
    <p:bodyStyle>
      <a:lvl1pPr marL="215900" indent="-215900" algn="l" defTabSz="457200" rtl="0" eaLnBrk="0" fontAlgn="base" hangingPunct="0">
        <a:spcBef>
          <a:spcPct val="20000"/>
        </a:spcBef>
        <a:spcAft>
          <a:spcPct val="0"/>
        </a:spcAft>
        <a:buClr>
          <a:srgbClr val="007CC5"/>
        </a:buClr>
        <a:buSzPct val="120000"/>
        <a:buFont typeface="Wingdings" pitchFamily="2" charset="2"/>
        <a:buChar char="§"/>
        <a:defRPr b="1" kern="1200">
          <a:solidFill>
            <a:srgbClr val="0066A7"/>
          </a:solidFill>
          <a:latin typeface="Open Sans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333333"/>
          </a:solidFill>
          <a:latin typeface="Open Sans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333333"/>
          </a:solidFill>
          <a:latin typeface="Open Sans"/>
          <a:ea typeface="MS PGothic"/>
          <a:cs typeface="Segoe UI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rgbClr val="333333"/>
          </a:solidFill>
          <a:latin typeface="Open Sans"/>
          <a:ea typeface="MS PGothic"/>
          <a:cs typeface="Segoe UI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rgbClr val="333333"/>
          </a:solidFill>
          <a:latin typeface="Open Sans"/>
          <a:ea typeface="MS PGothic"/>
          <a:cs typeface="Segoe UI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0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9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2"/>
          <a:stretch/>
        </p:blipFill>
        <p:spPr>
          <a:xfrm>
            <a:off x="-229743" y="2406879"/>
            <a:ext cx="10240627" cy="3686920"/>
          </a:xfrm>
          <a:prstGeom prst="rect">
            <a:avLst/>
          </a:prstGeom>
          <a:ln w="47625" cap="sq">
            <a:noFill/>
            <a:prstDash val="solid"/>
            <a:miter lim="800000"/>
          </a:ln>
          <a:effectLst>
            <a:softEdge rad="63500"/>
          </a:effectLst>
        </p:spPr>
      </p:pic>
      <p:sp>
        <p:nvSpPr>
          <p:cNvPr id="5" name="Gleichschenkliges Dreieck 4"/>
          <p:cNvSpPr/>
          <p:nvPr/>
        </p:nvSpPr>
        <p:spPr>
          <a:xfrm>
            <a:off x="704194" y="5612529"/>
            <a:ext cx="567562" cy="481269"/>
          </a:xfrm>
          <a:prstGeom prst="triangle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67A8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1271756" y="241578"/>
            <a:ext cx="84350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200" dirty="0" smtClean="0">
                <a:solidFill>
                  <a:srgbClr val="0067A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				BDS Bayern</a:t>
            </a:r>
            <a:endParaRPr lang="de-DE" sz="7200" dirty="0">
              <a:solidFill>
                <a:srgbClr val="0067A8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pic>
        <p:nvPicPr>
          <p:cNvPr id="14" name="Grafik 13"/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67" t="50572"/>
          <a:stretch/>
        </p:blipFill>
        <p:spPr>
          <a:xfrm>
            <a:off x="9028386" y="6085490"/>
            <a:ext cx="751490" cy="663475"/>
          </a:xfrm>
          <a:prstGeom prst="rect">
            <a:avLst/>
          </a:prstGeom>
        </p:spPr>
      </p:pic>
      <p:pic>
        <p:nvPicPr>
          <p:cNvPr id="27" name="Grafik 26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72" t="43748"/>
          <a:stretch/>
        </p:blipFill>
        <p:spPr>
          <a:xfrm rot="10800000">
            <a:off x="127255" y="138310"/>
            <a:ext cx="745104" cy="755067"/>
          </a:xfrm>
          <a:prstGeom prst="rect">
            <a:avLst/>
          </a:prstGeom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961" y="3915650"/>
            <a:ext cx="4030881" cy="1880257"/>
          </a:xfrm>
          <a:prstGeom prst="rect">
            <a:avLst/>
          </a:prstGeom>
          <a:noFill/>
          <a:ln>
            <a:noFill/>
          </a:ln>
          <a:effectLst>
            <a:outerShdw blurRad="228600" dist="152400" algn="l" rotWithShape="0">
              <a:schemeClr val="tx1">
                <a:alpha val="69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887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 txBox="1">
            <a:spLocks/>
          </p:cNvSpPr>
          <p:nvPr/>
        </p:nvSpPr>
        <p:spPr bwMode="auto">
          <a:xfrm>
            <a:off x="632520" y="1052736"/>
            <a:ext cx="86423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Open Sans Bold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Open Sans Bold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Open Sans Bold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Open Sans Bold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Open Sans Bold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Open Sans Bold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Open Sans Bold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Open Sans Bold" pitchFamily="34" charset="0"/>
              </a:defRPr>
            </a:lvl9pPr>
          </a:lstStyle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de-DE">
                <a:solidFill>
                  <a:srgbClr val="0074B6"/>
                </a:solidFill>
                <a:latin typeface="Open Sans Bold"/>
              </a:rPr>
              <a:t>Vorteile für…</a:t>
            </a:r>
            <a:endParaRPr lang="de-DE" dirty="0">
              <a:solidFill>
                <a:srgbClr val="0074B6"/>
              </a:solidFill>
              <a:latin typeface="Open Sans Light"/>
            </a:endParaRPr>
          </a:p>
        </p:txBody>
      </p:sp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632521" y="2421162"/>
            <a:ext cx="4244975" cy="356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Open Sans" panose="020B0606030504020204" pitchFamily="34" charset="0"/>
              <a:buChar char="»"/>
              <a:defRPr sz="2800" kern="1200">
                <a:solidFill>
                  <a:srgbClr val="0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400" kern="1200">
                <a:solidFill>
                  <a:srgbClr val="000000"/>
                </a:solidFill>
                <a:latin typeface="+mn-lt"/>
                <a:ea typeface="+mn-ea"/>
                <a:cs typeface="Open Sans" pitchFamily="34" charset="0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Open Sans" pitchFamily="34" charset="0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1800" kern="1200">
                <a:solidFill>
                  <a:srgbClr val="000000"/>
                </a:solidFill>
                <a:latin typeface="+mn-lt"/>
                <a:ea typeface="+mn-ea"/>
                <a:cs typeface="Open Sans" pitchFamily="34" charset="0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1800" kern="1200">
                <a:solidFill>
                  <a:srgbClr val="000000"/>
                </a:solidFill>
                <a:latin typeface="+mn-lt"/>
                <a:ea typeface="+mn-ea"/>
                <a:cs typeface="Open Sans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fontAlgn="auto" hangingPunct="1">
              <a:spcAft>
                <a:spcPts val="0"/>
              </a:spcAft>
              <a:buClr>
                <a:srgbClr val="ED6B06"/>
              </a:buClr>
              <a:buNone/>
              <a:defRPr/>
            </a:pPr>
            <a:r>
              <a:rPr lang="de-DE" b="1" dirty="0">
                <a:solidFill>
                  <a:srgbClr val="0074B6"/>
                </a:solidFill>
              </a:rPr>
              <a:t>…  Unternehmen</a:t>
            </a:r>
          </a:p>
          <a:p>
            <a:pPr defTabSz="914400" eaLnBrk="1" fontAlgn="auto" hangingPunct="1">
              <a:spcAft>
                <a:spcPts val="0"/>
              </a:spcAft>
              <a:buClr>
                <a:srgbClr val="ED6B06"/>
              </a:buClr>
              <a:defRPr/>
            </a:pPr>
            <a:r>
              <a:rPr lang="de-DE" sz="2000" b="1" dirty="0">
                <a:solidFill>
                  <a:srgbClr val="3EBBFB"/>
                </a:solidFill>
              </a:rPr>
              <a:t>Höhere Qualifikation </a:t>
            </a:r>
            <a:r>
              <a:rPr lang="de-DE" sz="2000" dirty="0">
                <a:solidFill>
                  <a:srgbClr val="3EBBFB"/>
                </a:solidFill>
              </a:rPr>
              <a:t>der Azubis</a:t>
            </a:r>
          </a:p>
          <a:p>
            <a:pPr defTabSz="914400" eaLnBrk="1" fontAlgn="auto" hangingPunct="1">
              <a:spcAft>
                <a:spcPts val="0"/>
              </a:spcAft>
              <a:buClr>
                <a:srgbClr val="ED6B06"/>
              </a:buClr>
              <a:defRPr/>
            </a:pPr>
            <a:r>
              <a:rPr lang="de-DE" sz="2000" b="1" dirty="0">
                <a:solidFill>
                  <a:srgbClr val="3EBBFB"/>
                </a:solidFill>
              </a:rPr>
              <a:t>Weniger Zeitaufwand </a:t>
            </a:r>
          </a:p>
          <a:p>
            <a:pPr defTabSz="914400" eaLnBrk="1" fontAlgn="auto" hangingPunct="1">
              <a:spcAft>
                <a:spcPts val="0"/>
              </a:spcAft>
              <a:buClr>
                <a:srgbClr val="ED6B06"/>
              </a:buClr>
              <a:defRPr/>
            </a:pPr>
            <a:r>
              <a:rPr lang="de-DE" sz="2000" b="1" dirty="0">
                <a:solidFill>
                  <a:srgbClr val="3EBBFB"/>
                </a:solidFill>
              </a:rPr>
              <a:t>Aufwertung </a:t>
            </a:r>
            <a:r>
              <a:rPr lang="de-DE" sz="2000" dirty="0">
                <a:solidFill>
                  <a:srgbClr val="3EBBFB"/>
                </a:solidFill>
              </a:rPr>
              <a:t>des eigenen Unternehmens</a:t>
            </a:r>
          </a:p>
          <a:p>
            <a:pPr defTabSz="914400" eaLnBrk="1" fontAlgn="auto" hangingPunct="1">
              <a:spcAft>
                <a:spcPts val="0"/>
              </a:spcAft>
              <a:buClr>
                <a:srgbClr val="ED6B06"/>
              </a:buClr>
              <a:defRPr/>
            </a:pPr>
            <a:r>
              <a:rPr lang="de-DE" sz="2000" b="1" dirty="0">
                <a:solidFill>
                  <a:srgbClr val="3EBBFB"/>
                </a:solidFill>
              </a:rPr>
              <a:t>Für BDS Mitglieds-Unternehmen kostenfrei</a:t>
            </a:r>
          </a:p>
          <a:p>
            <a:pPr marL="342900" indent="-342900" defTabSz="914400" eaLnBrk="1" fontAlgn="auto" hangingPunct="1">
              <a:lnSpc>
                <a:spcPct val="90000"/>
              </a:lnSpc>
              <a:spcAft>
                <a:spcPts val="0"/>
              </a:spcAft>
              <a:buClr>
                <a:srgbClr val="ED6B06"/>
              </a:buClr>
              <a:buFontTx/>
              <a:buChar char="•"/>
              <a:defRPr/>
            </a:pPr>
            <a:endParaRPr lang="de-DE" sz="2000" dirty="0"/>
          </a:p>
        </p:txBody>
      </p:sp>
      <p:sp>
        <p:nvSpPr>
          <p:cNvPr id="7" name="Inhaltsplatzhalter 7"/>
          <p:cNvSpPr txBox="1">
            <a:spLocks/>
          </p:cNvSpPr>
          <p:nvPr/>
        </p:nvSpPr>
        <p:spPr bwMode="auto">
          <a:xfrm>
            <a:off x="5029896" y="2421162"/>
            <a:ext cx="4244975" cy="356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Open Sans" panose="020B0606030504020204" pitchFamily="34" charset="0"/>
              <a:buChar char="»"/>
              <a:defRPr sz="2800" kern="1200">
                <a:solidFill>
                  <a:srgbClr val="0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400" kern="1200">
                <a:solidFill>
                  <a:srgbClr val="000000"/>
                </a:solidFill>
                <a:latin typeface="+mn-lt"/>
                <a:ea typeface="+mn-ea"/>
                <a:cs typeface="Open Sans" pitchFamily="34" charset="0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2000" kern="1200">
                <a:solidFill>
                  <a:srgbClr val="000000"/>
                </a:solidFill>
                <a:latin typeface="+mn-lt"/>
                <a:ea typeface="+mn-ea"/>
                <a:cs typeface="Open Sans" pitchFamily="34" charset="0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1800" kern="1200">
                <a:solidFill>
                  <a:srgbClr val="000000"/>
                </a:solidFill>
                <a:latin typeface="+mn-lt"/>
                <a:ea typeface="+mn-ea"/>
                <a:cs typeface="Open Sans" pitchFamily="34" charset="0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defRPr sz="1800" kern="1200">
                <a:solidFill>
                  <a:srgbClr val="000000"/>
                </a:solidFill>
                <a:latin typeface="+mn-lt"/>
                <a:ea typeface="+mn-ea"/>
                <a:cs typeface="Open Sans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914400" eaLnBrk="1" fontAlgn="auto" hangingPunct="1">
              <a:spcAft>
                <a:spcPts val="0"/>
              </a:spcAft>
              <a:buClr>
                <a:srgbClr val="ED6B06"/>
              </a:buClr>
              <a:buNone/>
              <a:defRPr/>
            </a:pPr>
            <a:r>
              <a:rPr lang="de-DE" sz="2400" b="1" dirty="0">
                <a:solidFill>
                  <a:srgbClr val="0074B6"/>
                </a:solidFill>
              </a:rPr>
              <a:t>… </a:t>
            </a:r>
            <a:r>
              <a:rPr lang="de-DE" b="1" dirty="0">
                <a:solidFill>
                  <a:srgbClr val="0074B6"/>
                </a:solidFill>
              </a:rPr>
              <a:t>Auszubildende</a:t>
            </a:r>
            <a:r>
              <a:rPr lang="de-DE" sz="2400" b="1" dirty="0">
                <a:solidFill>
                  <a:srgbClr val="0074B6"/>
                </a:solidFill>
              </a:rPr>
              <a:t>:</a:t>
            </a:r>
            <a:endParaRPr lang="de-DE" sz="2000" dirty="0"/>
          </a:p>
          <a:p>
            <a:pPr defTabSz="914400" eaLnBrk="1" fontAlgn="auto" hangingPunct="1">
              <a:spcAft>
                <a:spcPts val="0"/>
              </a:spcAft>
              <a:buClr>
                <a:srgbClr val="ED6B06"/>
              </a:buClr>
              <a:defRPr/>
            </a:pPr>
            <a:r>
              <a:rPr lang="de-DE" sz="2000" dirty="0">
                <a:solidFill>
                  <a:srgbClr val="3EBBFB"/>
                </a:solidFill>
              </a:rPr>
              <a:t>Höhere </a:t>
            </a:r>
            <a:r>
              <a:rPr lang="de-DE" sz="2000" b="1" dirty="0">
                <a:solidFill>
                  <a:srgbClr val="3EBBFB"/>
                </a:solidFill>
              </a:rPr>
              <a:t>Ausbildungsqualität</a:t>
            </a:r>
            <a:r>
              <a:rPr lang="de-DE" sz="2000" dirty="0">
                <a:solidFill>
                  <a:srgbClr val="3EBBFB"/>
                </a:solidFill>
              </a:rPr>
              <a:t>, mehr Allgemeinwissen, Persönlichkeitsbildung</a:t>
            </a:r>
          </a:p>
          <a:p>
            <a:pPr defTabSz="914400" eaLnBrk="1" fontAlgn="auto" hangingPunct="1">
              <a:spcAft>
                <a:spcPts val="0"/>
              </a:spcAft>
              <a:buClr>
                <a:srgbClr val="ED6B06"/>
              </a:buClr>
              <a:defRPr/>
            </a:pPr>
            <a:r>
              <a:rPr lang="de-DE" sz="2000" b="1" dirty="0">
                <a:solidFill>
                  <a:srgbClr val="3EBBFB"/>
                </a:solidFill>
              </a:rPr>
              <a:t>Teamarbeit auch für Einzel-Azubis</a:t>
            </a:r>
          </a:p>
          <a:p>
            <a:pPr defTabSz="914400" eaLnBrk="1" fontAlgn="auto" hangingPunct="1">
              <a:spcAft>
                <a:spcPts val="0"/>
              </a:spcAft>
              <a:buClr>
                <a:srgbClr val="ED6B06"/>
              </a:buClr>
              <a:defRPr/>
            </a:pPr>
            <a:r>
              <a:rPr lang="de-DE" sz="2000" dirty="0">
                <a:solidFill>
                  <a:srgbClr val="3EBBFB"/>
                </a:solidFill>
              </a:rPr>
              <a:t>Aufbau von </a:t>
            </a:r>
            <a:r>
              <a:rPr lang="de-DE" sz="2000" b="1" dirty="0">
                <a:solidFill>
                  <a:srgbClr val="3EBBFB"/>
                </a:solidFill>
              </a:rPr>
              <a:t>überbetrieblichen Azubi-Netzwerken</a:t>
            </a:r>
            <a:endParaRPr lang="de-DE" sz="2000" b="1" dirty="0">
              <a:solidFill>
                <a:srgbClr val="3EBBFB"/>
              </a:solidFill>
            </a:endParaRPr>
          </a:p>
        </p:txBody>
      </p:sp>
      <p:sp>
        <p:nvSpPr>
          <p:cNvPr id="8" name="Diagonal liegende Ecken des Rechtecks abrunden 7"/>
          <p:cNvSpPr/>
          <p:nvPr/>
        </p:nvSpPr>
        <p:spPr>
          <a:xfrm rot="383626">
            <a:off x="6506270" y="1263874"/>
            <a:ext cx="2541588" cy="869950"/>
          </a:xfrm>
          <a:prstGeom prst="round2DiagRect">
            <a:avLst/>
          </a:prstGeom>
          <a:solidFill>
            <a:sysClr val="window" lastClr="FFFFFF"/>
          </a:solidFill>
          <a:ln w="25400" cap="flat" cmpd="sng" algn="ctr">
            <a:solidFill>
              <a:srgbClr val="0074B6"/>
            </a:solidFill>
            <a:prstDash val="solid"/>
          </a:ln>
          <a:effectLst/>
        </p:spPr>
        <p:txBody>
          <a:bodyPr anchor="ctr"/>
          <a:lstStyle/>
          <a:p>
            <a:pPr defTabSz="914400">
              <a:defRPr/>
            </a:pPr>
            <a:r>
              <a:rPr lang="de-DE" kern="0" dirty="0">
                <a:solidFill>
                  <a:srgbClr val="EE7313"/>
                </a:solidFill>
                <a:latin typeface="Open Sans Bold"/>
              </a:rPr>
              <a:t>WIN-WIN Situation </a:t>
            </a:r>
            <a:br>
              <a:rPr lang="de-DE" kern="0" dirty="0">
                <a:solidFill>
                  <a:srgbClr val="EE7313"/>
                </a:solidFill>
                <a:latin typeface="Open Sans Bold"/>
              </a:rPr>
            </a:br>
            <a:r>
              <a:rPr lang="de-DE" kern="0" dirty="0">
                <a:solidFill>
                  <a:srgbClr val="EE7313"/>
                </a:solidFill>
                <a:latin typeface="Open Sans Bold"/>
              </a:rPr>
              <a:t>für alle Beteiligten!</a:t>
            </a:r>
            <a:endParaRPr lang="de-DE" kern="0" dirty="0">
              <a:solidFill>
                <a:srgbClr val="EE7313"/>
              </a:solidFill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4101537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rafik 26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72" t="43748"/>
          <a:stretch/>
        </p:blipFill>
        <p:spPr>
          <a:xfrm rot="10800000">
            <a:off x="127255" y="138310"/>
            <a:ext cx="745104" cy="755067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516" y="5406670"/>
            <a:ext cx="2091360" cy="1342295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2"/>
          <a:stretch/>
        </p:blipFill>
        <p:spPr>
          <a:xfrm>
            <a:off x="-165898" y="1502989"/>
            <a:ext cx="10240627" cy="3686920"/>
          </a:xfrm>
          <a:prstGeom prst="rect">
            <a:avLst/>
          </a:prstGeom>
          <a:ln w="47625" cap="sq">
            <a:noFill/>
            <a:prstDash val="solid"/>
            <a:miter lim="800000"/>
          </a:ln>
          <a:effectLst>
            <a:softEdge rad="63500"/>
          </a:effectLst>
        </p:spPr>
      </p:pic>
      <p:sp>
        <p:nvSpPr>
          <p:cNvPr id="15" name="Gleichschenkliges Dreieck 14"/>
          <p:cNvSpPr/>
          <p:nvPr/>
        </p:nvSpPr>
        <p:spPr>
          <a:xfrm>
            <a:off x="777767" y="4708639"/>
            <a:ext cx="567562" cy="481269"/>
          </a:xfrm>
          <a:prstGeom prst="triangle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067A8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34" y="3011760"/>
            <a:ext cx="4030881" cy="1880257"/>
          </a:xfrm>
          <a:prstGeom prst="rect">
            <a:avLst/>
          </a:prstGeom>
          <a:noFill/>
          <a:ln>
            <a:noFill/>
          </a:ln>
          <a:effectLst>
            <a:outerShdw blurRad="228600" dist="152400" algn="l" rotWithShape="0">
              <a:schemeClr val="tx1">
                <a:alpha val="69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15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72" t="43748"/>
          <a:stretch/>
        </p:blipFill>
        <p:spPr>
          <a:xfrm rot="10800000">
            <a:off x="127255" y="138310"/>
            <a:ext cx="745104" cy="75506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516" y="5406670"/>
            <a:ext cx="2091360" cy="1342295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872359" y="6379633"/>
            <a:ext cx="1598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67A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bds-bayern.de</a:t>
            </a:r>
            <a:endParaRPr lang="de-DE" sz="1600" dirty="0">
              <a:solidFill>
                <a:srgbClr val="0067A8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872359" y="1556206"/>
            <a:ext cx="8136904" cy="423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5900" indent="-215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defRPr b="1" kern="1200">
                <a:solidFill>
                  <a:srgbClr val="0066A7"/>
                </a:solidFill>
                <a:latin typeface="Open Sans"/>
                <a:ea typeface="MS PGothic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rgbClr val="333333"/>
                </a:solidFill>
                <a:latin typeface="Open Sans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333333"/>
                </a:solidFill>
                <a:latin typeface="Open Sans"/>
                <a:ea typeface="MS PGothic"/>
                <a:cs typeface="Segoe UI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rgbClr val="333333"/>
                </a:solidFill>
                <a:latin typeface="Open Sans"/>
                <a:ea typeface="MS PGothic"/>
                <a:cs typeface="Segoe UI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rgbClr val="333333"/>
                </a:solidFill>
                <a:latin typeface="Open Sans"/>
                <a:ea typeface="MS PGothic"/>
                <a:cs typeface="Segoe UI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5900" marR="0" lvl="0" indent="-215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tabLst/>
              <a:defRPr/>
            </a:pP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1874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 wurde in Nürnberg der Verband Bayerischer Gewerbevereine gegründet, der Vorläufer des heutigen BDS Bayern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 smtClean="0">
              <a:ln>
                <a:noFill/>
              </a:ln>
              <a:solidFill>
                <a:srgbClr val="0066A7"/>
              </a:solidFill>
              <a:effectLst/>
              <a:uLnTx/>
              <a:uFillTx/>
              <a:latin typeface="Open Sans"/>
              <a:ea typeface="MS PGothic" pitchFamily="34" charset="-128"/>
            </a:endParaRPr>
          </a:p>
          <a:p>
            <a:pPr marL="215900" marR="0" lvl="0" indent="-215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tabLst/>
              <a:defRPr/>
            </a:pP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Seit dieser Zeit vertreten wir die Interessen des selbständigen Mittelstands:</a:t>
            </a:r>
          </a:p>
          <a:p>
            <a:pPr lvl="1">
              <a:buClr>
                <a:srgbClr val="007CC5"/>
              </a:buClr>
              <a:buSzPct val="120000"/>
              <a:buFont typeface="Symbol" panose="05050102010706020507" pitchFamily="18" charset="2"/>
              <a:buChar char="-"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Parteineutral</a:t>
            </a:r>
          </a:p>
          <a:p>
            <a:pPr lvl="2">
              <a:buClr>
                <a:srgbClr val="007CC5"/>
              </a:buClr>
              <a:buSzPct val="120000"/>
              <a:buFont typeface="Symbol" panose="05050102010706020507" pitchFamily="18" charset="2"/>
              <a:buChar char="-"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branchenübergreifend </a:t>
            </a:r>
          </a:p>
          <a:p>
            <a:pPr lvl="3">
              <a:buClr>
                <a:srgbClr val="007CC5"/>
              </a:buClr>
              <a:buSzPct val="120000"/>
              <a:buFont typeface="Symbol" panose="05050102010706020507" pitchFamily="18" charset="2"/>
              <a:buChar char="-"/>
            </a:pPr>
            <a:r>
              <a:rPr lang="de-DE" noProof="0" dirty="0" smtClean="0">
                <a:solidFill>
                  <a:srgbClr val="0066A7"/>
                </a:solidFill>
              </a:rPr>
              <a:t>u</a:t>
            </a: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nabhängig</a:t>
            </a:r>
          </a:p>
          <a:p>
            <a:pPr lvl="4">
              <a:buClr>
                <a:srgbClr val="007CC5"/>
              </a:buClr>
              <a:buSzPct val="120000"/>
              <a:buFont typeface="Symbol" panose="05050102010706020507" pitchFamily="18" charset="2"/>
              <a:buChar char="-"/>
            </a:pPr>
            <a:r>
              <a:rPr lang="de-DE" dirty="0">
                <a:solidFill>
                  <a:srgbClr val="0066A7"/>
                </a:solidFill>
              </a:rPr>
              <a:t>i</a:t>
            </a: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n Europa, Deutschland, Bayern und vor Ort</a:t>
            </a:r>
          </a:p>
          <a:p>
            <a:pPr marL="215900" marR="0" lvl="0" indent="-215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tabLst/>
              <a:defRPr/>
            </a:pPr>
            <a:endParaRPr kumimoji="0" lang="de-DE" sz="1800" b="0" i="0" u="none" strike="noStrike" kern="1200" cap="none" spc="0" normalizeH="0" baseline="0" noProof="0" dirty="0" smtClean="0">
              <a:ln>
                <a:noFill/>
              </a:ln>
              <a:solidFill>
                <a:srgbClr val="0066A7"/>
              </a:solidFill>
              <a:effectLst/>
              <a:uLnTx/>
              <a:uFillTx/>
              <a:latin typeface="Open Sans"/>
              <a:ea typeface="MS PGothic" pitchFamily="34" charset="-128"/>
            </a:endParaRPr>
          </a:p>
          <a:p>
            <a:pPr marL="215900" marR="0" lvl="0" indent="-215900" algn="just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Das lebendige Netzwerk vor Ort sowie das Dienstleistungsangebot des BDS Bayern leisten einen Beitrag für den unternehmerischen Erfolg unserer Mitglieder.</a:t>
            </a: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srgbClr val="0066A7"/>
              </a:solidFill>
              <a:effectLst/>
              <a:uLnTx/>
              <a:uFillTx/>
              <a:latin typeface="Open Sans"/>
              <a:ea typeface="MS PGothic" pitchFamily="34" charset="-128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4" y="5714270"/>
            <a:ext cx="1735584" cy="80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feld 9"/>
          <p:cNvSpPr txBox="1"/>
          <p:nvPr/>
        </p:nvSpPr>
        <p:spPr>
          <a:xfrm>
            <a:off x="1624519" y="476655"/>
            <a:ext cx="78599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3200" b="1" dirty="0" smtClean="0">
                <a:solidFill>
                  <a:srgbClr val="0067A8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BDS BAYERN – Eine Erfolgsgeschichte!</a:t>
            </a:r>
            <a:endParaRPr lang="de-DE" sz="3200" b="1" dirty="0">
              <a:solidFill>
                <a:srgbClr val="0067A8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23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72" t="43748"/>
          <a:stretch/>
        </p:blipFill>
        <p:spPr>
          <a:xfrm rot="10800000">
            <a:off x="127255" y="138310"/>
            <a:ext cx="745104" cy="75506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516" y="5406670"/>
            <a:ext cx="2091360" cy="1342295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72359" y="6379633"/>
            <a:ext cx="1598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67A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bds-bayern.de</a:t>
            </a:r>
            <a:endParaRPr lang="de-DE" sz="1600" dirty="0">
              <a:solidFill>
                <a:srgbClr val="0067A8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4" y="5714270"/>
            <a:ext cx="1735584" cy="80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Inhaltsplatzhalter 2"/>
          <p:cNvSpPr txBox="1">
            <a:spLocks/>
          </p:cNvSpPr>
          <p:nvPr/>
        </p:nvSpPr>
        <p:spPr bwMode="auto">
          <a:xfrm>
            <a:off x="872359" y="1931154"/>
            <a:ext cx="8067675" cy="367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15900" indent="-215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defRPr b="1" kern="1200">
                <a:solidFill>
                  <a:srgbClr val="0066A7"/>
                </a:solidFill>
                <a:latin typeface="Open Sans"/>
                <a:ea typeface="MS PGothic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rgbClr val="333333"/>
                </a:solidFill>
                <a:latin typeface="Open Sans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333333"/>
                </a:solidFill>
                <a:latin typeface="Open Sans"/>
                <a:ea typeface="MS PGothic"/>
                <a:cs typeface="Segoe UI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rgbClr val="333333"/>
                </a:solidFill>
                <a:latin typeface="Open Sans"/>
                <a:ea typeface="MS PGothic"/>
                <a:cs typeface="Segoe UI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rgbClr val="333333"/>
                </a:solidFill>
                <a:latin typeface="Open Sans"/>
                <a:ea typeface="MS PGothic"/>
                <a:cs typeface="Segoe UI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5900" marR="0" lvl="0" indent="-215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Mit 15.000 Mitgliedsunternehmen und eigenen Ortsverbänden in </a:t>
            </a:r>
            <a:r>
              <a:rPr kumimoji="0" lang="de-DE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300 Städten und Gemeinden</a:t>
            </a: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 Bayerns sind wir vor Ort, wenn es darum geht: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 </a:t>
            </a:r>
          </a:p>
          <a:p>
            <a:pPr lvl="1">
              <a:buClr>
                <a:srgbClr val="007CC5"/>
              </a:buClr>
              <a:buSzPct val="120000"/>
              <a:buFont typeface="Symbol" panose="05050102010706020507" pitchFamily="18" charset="2"/>
              <a:buChar char="-"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Mitglieder mit Rat und Tat zu unterstützen</a:t>
            </a:r>
          </a:p>
          <a:p>
            <a:pPr lvl="1">
              <a:buClr>
                <a:srgbClr val="007CC5"/>
              </a:buClr>
              <a:buSzPct val="120000"/>
              <a:buFont typeface="Symbol" panose="05050102010706020507" pitchFamily="18" charset="2"/>
              <a:buChar char="-"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kommunale Entscheidungsprozesse zu begleiten </a:t>
            </a:r>
          </a:p>
          <a:p>
            <a:pPr lvl="1">
              <a:buClr>
                <a:srgbClr val="007CC5"/>
              </a:buClr>
              <a:buSzPct val="120000"/>
              <a:buFont typeface="Symbol" panose="05050102010706020507" pitchFamily="18" charset="2"/>
              <a:buChar char="-"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gewerbefreundliche Standortpolitik zu fördern</a:t>
            </a:r>
          </a:p>
          <a:p>
            <a:pPr lvl="1">
              <a:buClr>
                <a:srgbClr val="007CC5"/>
              </a:buClr>
              <a:buSzPct val="120000"/>
              <a:buFont typeface="Symbol" panose="05050102010706020507" pitchFamily="18" charset="2"/>
              <a:buChar char="-"/>
            </a:pPr>
            <a:r>
              <a:rPr kumimoji="0" lang="de-DE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Interessen des kleinen Mittelstandes in den Parlamenten einzufordern</a:t>
            </a:r>
          </a:p>
          <a:p>
            <a:pPr marL="215900" marR="0" lvl="0" indent="-215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Ø"/>
              <a:tabLst/>
              <a:defRPr/>
            </a:pPr>
            <a:endParaRPr kumimoji="0" lang="de-DE" sz="1800" b="0" i="0" u="none" strike="noStrike" kern="1200" cap="none" spc="0" normalizeH="0" baseline="0" noProof="0" dirty="0" smtClean="0">
              <a:ln>
                <a:noFill/>
              </a:ln>
              <a:solidFill>
                <a:srgbClr val="0066A7"/>
              </a:solidFill>
              <a:effectLst/>
              <a:uLnTx/>
              <a:uFillTx/>
              <a:latin typeface="Open Sans"/>
              <a:ea typeface="MS PGothic" pitchFamily="34" charset="-128"/>
            </a:endParaRPr>
          </a:p>
          <a:p>
            <a:pPr marL="215900" marR="0" lvl="0" indent="-215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A7"/>
                </a:solidFill>
                <a:effectLst/>
                <a:uLnTx/>
                <a:uFillTx/>
                <a:latin typeface="Open Sans"/>
                <a:ea typeface="MS PGothic" pitchFamily="34" charset="-128"/>
              </a:rPr>
              <a:t>Zwei Geschäftsstellen in München und Nürnberg und 9 Bezirke</a:t>
            </a:r>
          </a:p>
          <a:p>
            <a:pPr marL="215900" marR="0" lvl="0" indent="-215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srgbClr val="0066A7"/>
              </a:solidFill>
              <a:effectLst/>
              <a:uLnTx/>
              <a:uFillTx/>
              <a:latin typeface="Open Sans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900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72" t="43748"/>
          <a:stretch/>
        </p:blipFill>
        <p:spPr>
          <a:xfrm rot="10800000">
            <a:off x="127255" y="138310"/>
            <a:ext cx="745104" cy="75506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516" y="5406670"/>
            <a:ext cx="2091360" cy="1342295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872359" y="6379633"/>
            <a:ext cx="15984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solidFill>
                  <a:srgbClr val="0067A8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bds-bayern.de</a:t>
            </a:r>
            <a:endParaRPr lang="de-DE" sz="1600" dirty="0">
              <a:solidFill>
                <a:srgbClr val="0067A8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54" y="5714270"/>
            <a:ext cx="1735584" cy="809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6181142"/>
              </p:ext>
            </p:extLst>
          </p:nvPr>
        </p:nvGraphicFramePr>
        <p:xfrm>
          <a:off x="669810" y="1689253"/>
          <a:ext cx="8642350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2" name="Ellipse 11"/>
          <p:cNvSpPr/>
          <p:nvPr/>
        </p:nvSpPr>
        <p:spPr>
          <a:xfrm>
            <a:off x="4846274" y="3849493"/>
            <a:ext cx="1582737" cy="1512888"/>
          </a:xfrm>
          <a:prstGeom prst="ellipse">
            <a:avLst/>
          </a:prstGeom>
          <a:solidFill>
            <a:srgbClr val="FF9900"/>
          </a:solidFill>
          <a:ln w="25400" cap="flat" cmpd="sng" algn="ctr">
            <a:solidFill>
              <a:srgbClr val="0066A7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Seit 1874 – über </a:t>
            </a:r>
            <a:r>
              <a:rPr kumimoji="0" lang="de-DE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15.000 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Mitglieder</a:t>
            </a:r>
            <a:endParaRPr kumimoji="0" lang="de-DE" sz="2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84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372" t="43748"/>
          <a:stretch/>
        </p:blipFill>
        <p:spPr>
          <a:xfrm rot="10800000">
            <a:off x="127255" y="138310"/>
            <a:ext cx="745104" cy="75506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516" y="5406670"/>
            <a:ext cx="2091360" cy="1342295"/>
          </a:xfrm>
          <a:prstGeom prst="rect">
            <a:avLst/>
          </a:prstGeom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1454" y="893378"/>
            <a:ext cx="10787021" cy="5031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291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/>
          <p:cNvSpPr>
            <a:spLocks noGrp="1"/>
          </p:cNvSpPr>
          <p:nvPr>
            <p:ph type="body" sz="quarter" idx="14"/>
          </p:nvPr>
        </p:nvSpPr>
        <p:spPr>
          <a:xfrm>
            <a:off x="1065214" y="4221164"/>
            <a:ext cx="6048375" cy="180022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6000" baseline="30000" dirty="0"/>
              <a:t>Eine Initiative für </a:t>
            </a:r>
            <a:br>
              <a:rPr lang="de-DE" sz="6000" baseline="30000" dirty="0"/>
            </a:br>
            <a:r>
              <a:rPr lang="de-DE" sz="6000" baseline="30000" dirty="0"/>
              <a:t>die </a:t>
            </a:r>
            <a:r>
              <a:rPr lang="de-DE" sz="6000" baseline="30000" dirty="0">
                <a:solidFill>
                  <a:schemeClr val="accent1"/>
                </a:solidFill>
              </a:rPr>
              <a:t>JUGEND</a:t>
            </a:r>
            <a:r>
              <a:rPr lang="de-DE" sz="6000" baseline="30000" dirty="0"/>
              <a:t> und für </a:t>
            </a:r>
            <a:br>
              <a:rPr lang="de-DE" sz="6000" baseline="30000" dirty="0"/>
            </a:br>
            <a:r>
              <a:rPr lang="de-DE" sz="6000" baseline="30000" dirty="0"/>
              <a:t>unsere ZUKUNFT</a:t>
            </a:r>
            <a:r>
              <a:rPr lang="de-DE" sz="6000" baseline="30000" dirty="0"/>
              <a:t>.</a:t>
            </a:r>
            <a:endParaRPr lang="de-DE" sz="6000" baseline="300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3"/>
          </p:nvPr>
        </p:nvSpPr>
        <p:spPr>
          <a:xfrm>
            <a:off x="1065214" y="5889626"/>
            <a:ext cx="5902325" cy="5635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2400" dirty="0">
                <a:solidFill>
                  <a:schemeClr val="bg1"/>
                </a:solidFill>
              </a:rPr>
              <a:t>www.bds-azubiakademie.de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6330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1114" y="4373564"/>
            <a:ext cx="7920037" cy="20796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sz="3600" i="1" dirty="0"/>
              <a:t>Eine </a:t>
            </a:r>
            <a:r>
              <a:rPr lang="de-DE" sz="3600" i="1" dirty="0"/>
              <a:t>Investition in Wissen </a:t>
            </a:r>
            <a:br>
              <a:rPr lang="de-DE" sz="3600" i="1" dirty="0"/>
            </a:br>
            <a:r>
              <a:rPr lang="de-DE" sz="3600" i="1" dirty="0"/>
              <a:t>bringt noch immer die besten Zinsen</a:t>
            </a:r>
            <a:r>
              <a:rPr lang="de-DE" sz="3600" i="1" dirty="0"/>
              <a:t>.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sz="1600" i="1" dirty="0">
                <a:latin typeface="+mj-lt"/>
              </a:rPr>
              <a:t>Benjamin </a:t>
            </a:r>
            <a:r>
              <a:rPr lang="de-DE" sz="1600" i="1" dirty="0">
                <a:latin typeface="+mj-lt"/>
              </a:rPr>
              <a:t>Franklin, Mitbegründer der Vereinigten </a:t>
            </a:r>
            <a:r>
              <a:rPr lang="de-DE" sz="1600" i="1" dirty="0">
                <a:latin typeface="+mj-lt"/>
              </a:rPr>
              <a:t>Staaten</a:t>
            </a:r>
            <a:endParaRPr lang="de-DE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8613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>
          <a:xfrm>
            <a:off x="690563" y="9906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/>
              <a:t>Das Projekt BDS AZUBI</a:t>
            </a:r>
            <a:r>
              <a:rPr lang="de-DE" dirty="0">
                <a:latin typeface="+mn-lt"/>
              </a:rPr>
              <a:t>AKADEMIE</a:t>
            </a:r>
          </a:p>
        </p:txBody>
      </p:sp>
      <p:sp>
        <p:nvSpPr>
          <p:cNvPr id="5" name="Inhaltsplatzhalter 2"/>
          <p:cNvSpPr txBox="1">
            <a:spLocks/>
          </p:cNvSpPr>
          <p:nvPr/>
        </p:nvSpPr>
        <p:spPr>
          <a:xfrm>
            <a:off x="992560" y="2492375"/>
            <a:ext cx="5255840" cy="3398838"/>
          </a:xfrm>
          <a:prstGeom prst="rect">
            <a:avLst/>
          </a:prstGeom>
        </p:spPr>
        <p:txBody>
          <a:bodyPr rtlCol="0">
            <a:noAutofit/>
          </a:bodyPr>
          <a:lstStyle>
            <a:lvl1pPr marL="215900" indent="-215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7CC5"/>
              </a:buClr>
              <a:buSzPct val="120000"/>
              <a:buFont typeface="Wingdings" pitchFamily="2" charset="2"/>
              <a:buChar char="§"/>
              <a:defRPr b="1" kern="1200">
                <a:solidFill>
                  <a:srgbClr val="0066A7"/>
                </a:solidFill>
                <a:latin typeface="Open Sans"/>
                <a:ea typeface="MS PGothic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rgbClr val="333333"/>
                </a:solidFill>
                <a:latin typeface="Open Sans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333333"/>
                </a:solidFill>
                <a:latin typeface="Open Sans"/>
                <a:ea typeface="MS PGothic"/>
                <a:cs typeface="Segoe UI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rgbClr val="333333"/>
                </a:solidFill>
                <a:latin typeface="Open Sans"/>
                <a:ea typeface="MS PGothic"/>
                <a:cs typeface="Segoe UI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rgbClr val="333333"/>
                </a:solidFill>
                <a:latin typeface="Open Sans"/>
                <a:ea typeface="MS PGothic"/>
                <a:cs typeface="Segoe UI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de-DE" sz="2400" b="0" i="1" dirty="0"/>
              <a:t>Die BDS AZUBIAKADEMIE ermöglicht kleinen und mittelständischen Betrieben firmenübergreifende Trainings für die Auszubildenden aller teilnehmenden Unternehmen, von der Bürokauffrau bis zum Mechatroniker</a:t>
            </a:r>
            <a:endParaRPr lang="de-DE" sz="2400" b="0" i="1" dirty="0"/>
          </a:p>
        </p:txBody>
      </p:sp>
      <p:graphicFrame>
        <p:nvGraphicFramePr>
          <p:cNvPr id="6" name="Diagramm 5"/>
          <p:cNvGraphicFramePr/>
          <p:nvPr>
            <p:extLst/>
          </p:nvPr>
        </p:nvGraphicFramePr>
        <p:xfrm>
          <a:off x="5745088" y="1566049"/>
          <a:ext cx="33843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984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de-DE" dirty="0" smtClean="0"/>
              <a:t>AZUBIAKADEMIE an 30 Standorten bayernweit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de-DE" dirty="0" smtClean="0"/>
              <a:t>Jedes </a:t>
            </a:r>
            <a:r>
              <a:rPr lang="de-DE" dirty="0"/>
              <a:t>teilnehmende Unternehmen übernimmt Trainingseinheiten</a:t>
            </a:r>
            <a:endParaRPr lang="de-DE" dirty="0" smtClean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de-DE" dirty="0" smtClean="0"/>
              <a:t>Die </a:t>
            </a:r>
            <a:r>
              <a:rPr lang="de-DE" dirty="0"/>
              <a:t>Trainingsinhalte beziehen sich überwiegend auf </a:t>
            </a:r>
            <a:r>
              <a:rPr lang="de-DE" dirty="0" err="1"/>
              <a:t>Softskills</a:t>
            </a:r>
            <a:r>
              <a:rPr lang="de-DE" dirty="0"/>
              <a:t> und gehen weit über Berufsschule und Tagesgeschäft hinaus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endParaRPr lang="de-DE" dirty="0" smtClean="0"/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de-DE" dirty="0" smtClean="0"/>
              <a:t>Für </a:t>
            </a:r>
            <a:r>
              <a:rPr lang="de-DE" dirty="0"/>
              <a:t>BDS Betriebe entstehen keine Kosten</a:t>
            </a:r>
          </a:p>
          <a:p>
            <a:pPr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de-DE" dirty="0"/>
              <a:t>Nicht-Mitglieder zahlen eine Aufwandspauschale von 200.- Euro für den ersten Auszubildenden, je weiteren 100.- Euro pro Ausbildungsjahr</a:t>
            </a:r>
          </a:p>
          <a:p>
            <a:endParaRPr lang="de-DE" dirty="0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690563" y="9906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 smtClean="0"/>
              <a:t>Zusammenfassung </a:t>
            </a:r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07371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014-08-05_PPT-Vorlage">
  <a:themeElements>
    <a:clrScheme name="bds-farben">
      <a:dk1>
        <a:srgbClr val="0066A7"/>
      </a:dk1>
      <a:lt1>
        <a:srgbClr val="FFFFFF"/>
      </a:lt1>
      <a:dk2>
        <a:srgbClr val="333333"/>
      </a:dk2>
      <a:lt2>
        <a:srgbClr val="808080"/>
      </a:lt2>
      <a:accent1>
        <a:srgbClr val="EB9B22"/>
      </a:accent1>
      <a:accent2>
        <a:srgbClr val="0066A7"/>
      </a:accent2>
      <a:accent3>
        <a:srgbClr val="FFFFFF"/>
      </a:accent3>
      <a:accent4>
        <a:srgbClr val="000000"/>
      </a:accent4>
      <a:accent5>
        <a:srgbClr val="919FA3"/>
      </a:accent5>
      <a:accent6>
        <a:srgbClr val="404040"/>
      </a:accent6>
      <a:hlink>
        <a:srgbClr val="EB9B22"/>
      </a:hlink>
      <a:folHlink>
        <a:srgbClr val="919FA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187</Words>
  <Application>Microsoft Office PowerPoint</Application>
  <PresentationFormat>A4-Papier (210 x 297 mm)</PresentationFormat>
  <Paragraphs>62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11</vt:i4>
      </vt:variant>
    </vt:vector>
  </HeadingPairs>
  <TitlesOfParts>
    <vt:vector size="26" baseType="lpstr">
      <vt:lpstr>ＭＳ Ｐゴシック</vt:lpstr>
      <vt:lpstr>ＭＳ Ｐゴシック</vt:lpstr>
      <vt:lpstr>Arial</vt:lpstr>
      <vt:lpstr>Calibri</vt:lpstr>
      <vt:lpstr>Calibri Light</vt:lpstr>
      <vt:lpstr>Open Sans</vt:lpstr>
      <vt:lpstr>Open Sans Bold</vt:lpstr>
      <vt:lpstr>Open Sans Light</vt:lpstr>
      <vt:lpstr>Open Sans Semibold</vt:lpstr>
      <vt:lpstr>Segoe UI</vt:lpstr>
      <vt:lpstr>Symbol</vt:lpstr>
      <vt:lpstr>Wingdings</vt:lpstr>
      <vt:lpstr>ヒラギノ角ゴ Pro W3</vt:lpstr>
      <vt:lpstr>Office</vt:lpstr>
      <vt:lpstr>2014-08-05_PPT-Vorlage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Eine Investition in Wissen  bringt noch immer die besten Zinsen.  Benjamin Franklin, Mitbegründer der Vereinigten Staaten</vt:lpstr>
      <vt:lpstr>Das Projekt BDS AZUBIAKADEMIE</vt:lpstr>
      <vt:lpstr>Zusammenfassung 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Klotz_PC1</dc:creator>
  <cp:lastModifiedBy>Thomas Perzl</cp:lastModifiedBy>
  <cp:revision>60</cp:revision>
  <cp:lastPrinted>2018-05-03T14:05:01Z</cp:lastPrinted>
  <dcterms:created xsi:type="dcterms:W3CDTF">2018-04-12T13:52:13Z</dcterms:created>
  <dcterms:modified xsi:type="dcterms:W3CDTF">2019-09-17T07:41:00Z</dcterms:modified>
</cp:coreProperties>
</file>