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4" r:id="rId2"/>
    <p:sldId id="267" r:id="rId3"/>
    <p:sldId id="317" r:id="rId4"/>
    <p:sldId id="318" r:id="rId5"/>
  </p:sldIdLst>
  <p:sldSz cx="12192000" cy="6858000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A8BC0-A96C-4125-AC62-7AB4848EFFD4}" type="datetimeFigureOut">
              <a:rPr lang="de-DE" smtClean="0"/>
              <a:t>23.01.2023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F62F2-2B50-4116-9BB0-087136C46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596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DACC7-2725-4684-B5AD-1AE167DF3AAB}" type="datetimeFigureOut">
              <a:rPr lang="de-DE" smtClean="0"/>
              <a:t>23.01.2023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821DE-6DD0-4050-BD38-71C9160AEA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413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21DE-6DD0-4050-BD38-71C9160AEAE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902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21DE-6DD0-4050-BD38-71C9160AEAE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69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21DE-6DD0-4050-BD38-71C9160AEAE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003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21DE-6DD0-4050-BD38-71C9160AEAE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775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02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48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48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53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008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2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493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92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02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96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48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18.05.2019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Generalversammlung 2019 / Region Landsberg-Ammersee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C2E2B-9E2D-4C06-A0F4-AB5A21660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25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807" y="0"/>
            <a:ext cx="12258807" cy="6857999"/>
          </a:xfrm>
          <a:prstGeom prst="rect">
            <a:avLst/>
          </a:prstGeom>
        </p:spPr>
      </p:pic>
      <p:sp>
        <p:nvSpPr>
          <p:cNvPr id="3" name="Mond 2"/>
          <p:cNvSpPr/>
          <p:nvPr/>
        </p:nvSpPr>
        <p:spPr>
          <a:xfrm rot="13598689">
            <a:off x="8424621" y="1646044"/>
            <a:ext cx="4858564" cy="8333395"/>
          </a:xfrm>
          <a:prstGeom prst="moon">
            <a:avLst>
              <a:gd name="adj" fmla="val 86218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536" y="4717694"/>
            <a:ext cx="2999875" cy="1925407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-66807" y="4429123"/>
            <a:ext cx="98959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Musterveranstaltung</a:t>
            </a:r>
            <a:endParaRPr lang="de-DE" sz="44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8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536" y="4717694"/>
            <a:ext cx="2999875" cy="1925407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38" t="42162"/>
          <a:stretch/>
        </p:blipFill>
        <p:spPr>
          <a:xfrm rot="10800000">
            <a:off x="240631" y="249969"/>
            <a:ext cx="1066802" cy="1113610"/>
          </a:xfrm>
          <a:prstGeom prst="rect">
            <a:avLst/>
          </a:prstGeom>
        </p:spPr>
      </p:pic>
      <p:sp>
        <p:nvSpPr>
          <p:cNvPr id="7" name="Untertitel 2"/>
          <p:cNvSpPr txBox="1">
            <a:spLocks/>
          </p:cNvSpPr>
          <p:nvPr/>
        </p:nvSpPr>
        <p:spPr>
          <a:xfrm>
            <a:off x="1524000" y="1400537"/>
            <a:ext cx="9144000" cy="1377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4000" dirty="0" smtClean="0">
                <a:solidFill>
                  <a:srgbClr val="FFC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Begrüßung und Eröffnung:</a:t>
            </a:r>
            <a:endParaRPr lang="de-DE" sz="4000" dirty="0">
              <a:solidFill>
                <a:srgbClr val="FFC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25.06.2022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Musterveranstaltung 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 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 Bayern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838199" y="2337708"/>
            <a:ext cx="10584543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7300" b="1" dirty="0" err="1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Orstsvorsitzender</a:t>
            </a:r>
            <a:endParaRPr lang="de-DE" sz="7300" b="1" dirty="0" smtClean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sz="4000" dirty="0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 </a:t>
            </a:r>
            <a:r>
              <a:rPr lang="de-DE" sz="4000" dirty="0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Bayern</a:t>
            </a:r>
            <a:endParaRPr lang="de-DE" sz="4000" dirty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536" y="4717694"/>
            <a:ext cx="2999875" cy="1925407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38" t="42162"/>
          <a:stretch/>
        </p:blipFill>
        <p:spPr>
          <a:xfrm rot="10800000">
            <a:off x="240631" y="249969"/>
            <a:ext cx="1066802" cy="1113610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702197" y="1416246"/>
            <a:ext cx="10787605" cy="39703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4000" b="1" i="1" dirty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Untertitel 2"/>
          <p:cNvSpPr txBox="1">
            <a:spLocks/>
          </p:cNvSpPr>
          <p:nvPr/>
        </p:nvSpPr>
        <p:spPr>
          <a:xfrm>
            <a:off x="1323473" y="719906"/>
            <a:ext cx="9144000" cy="1377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000" dirty="0" smtClean="0">
                <a:solidFill>
                  <a:srgbClr val="FFC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Tagesordnung</a:t>
            </a:r>
            <a:endParaRPr lang="de-DE" sz="4000" dirty="0">
              <a:solidFill>
                <a:srgbClr val="FFC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Datumsplatzhalter 8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25.06.2022</a:t>
            </a:r>
          </a:p>
        </p:txBody>
      </p:sp>
      <p:sp>
        <p:nvSpPr>
          <p:cNvPr id="13" name="Fußzeilenplatzhalter 9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Musterverantaltung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des 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 Bayern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702197" y="1034700"/>
            <a:ext cx="102806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 smtClean="0"/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</a:t>
            </a:r>
            <a:endParaRPr lang="de-DE" dirty="0">
              <a:solidFill>
                <a:srgbClr val="007BC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</a:t>
            </a:r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</a:t>
            </a:r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</a:t>
            </a:r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5.</a:t>
            </a:r>
          </a:p>
          <a:p>
            <a:r>
              <a:rPr lang="de-DE" dirty="0" smtClean="0">
                <a:solidFill>
                  <a:srgbClr val="007BC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6.</a:t>
            </a:r>
          </a:p>
          <a:p>
            <a:endParaRPr lang="de-DE" dirty="0">
              <a:solidFill>
                <a:srgbClr val="007BC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536" y="4717694"/>
            <a:ext cx="2999875" cy="1925407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38" t="42162"/>
          <a:stretch/>
        </p:blipFill>
        <p:spPr>
          <a:xfrm rot="10800000">
            <a:off x="240631" y="249969"/>
            <a:ext cx="1066802" cy="1113610"/>
          </a:xfrm>
          <a:prstGeom prst="rect">
            <a:avLst/>
          </a:prstGeom>
        </p:spPr>
      </p:pic>
      <p:sp>
        <p:nvSpPr>
          <p:cNvPr id="7" name="Untertitel 2"/>
          <p:cNvSpPr txBox="1">
            <a:spLocks/>
          </p:cNvSpPr>
          <p:nvPr/>
        </p:nvSpPr>
        <p:spPr>
          <a:xfrm>
            <a:off x="1524000" y="1400537"/>
            <a:ext cx="9144000" cy="1377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4000" dirty="0" smtClean="0">
                <a:solidFill>
                  <a:srgbClr val="FFC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Mustertext</a:t>
            </a:r>
            <a:endParaRPr lang="de-DE" sz="4000" dirty="0">
              <a:solidFill>
                <a:srgbClr val="FFC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25.06.2022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Musterveranstaltung 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 </a:t>
            </a:r>
            <a:r>
              <a:rPr lang="de-DE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 Bayern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838199" y="2337708"/>
            <a:ext cx="10584543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7300" b="1" dirty="0" err="1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Orstsvorsitzender</a:t>
            </a:r>
            <a:endParaRPr lang="de-DE" sz="7300" b="1" dirty="0" smtClean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sz="4000" dirty="0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 </a:t>
            </a:r>
            <a:r>
              <a:rPr lang="de-DE" sz="4000" dirty="0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Bayern</a:t>
            </a:r>
            <a:endParaRPr lang="de-DE" sz="4000" dirty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29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Breitbild</PresentationFormat>
  <Paragraphs>25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Perzl</dc:creator>
  <cp:lastModifiedBy>Stefan Julinek</cp:lastModifiedBy>
  <cp:revision>93</cp:revision>
  <dcterms:created xsi:type="dcterms:W3CDTF">2019-05-16T12:07:44Z</dcterms:created>
  <dcterms:modified xsi:type="dcterms:W3CDTF">2023-01-23T12:22:29Z</dcterms:modified>
</cp:coreProperties>
</file>